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Lst>
  <p:notesMasterIdLst>
    <p:notesMasterId r:id="rId40"/>
  </p:notesMasterIdLst>
  <p:handoutMasterIdLst>
    <p:handoutMasterId r:id="rId41"/>
  </p:handoutMasterIdLst>
  <p:sldIdLst>
    <p:sldId id="1042" r:id="rId5"/>
    <p:sldId id="1054" r:id="rId6"/>
    <p:sldId id="1033" r:id="rId7"/>
    <p:sldId id="1059" r:id="rId8"/>
    <p:sldId id="1060" r:id="rId9"/>
    <p:sldId id="1089" r:id="rId10"/>
    <p:sldId id="1043" r:id="rId11"/>
    <p:sldId id="1051" r:id="rId12"/>
    <p:sldId id="1083" r:id="rId13"/>
    <p:sldId id="1080" r:id="rId14"/>
    <p:sldId id="1084" r:id="rId15"/>
    <p:sldId id="1081" r:id="rId16"/>
    <p:sldId id="1085" r:id="rId17"/>
    <p:sldId id="1086" r:id="rId18"/>
    <p:sldId id="1087" r:id="rId19"/>
    <p:sldId id="1088" r:id="rId20"/>
    <p:sldId id="1079" r:id="rId21"/>
    <p:sldId id="1061" r:id="rId22"/>
    <p:sldId id="1062" r:id="rId23"/>
    <p:sldId id="1064" r:id="rId24"/>
    <p:sldId id="1057" r:id="rId25"/>
    <p:sldId id="1065" r:id="rId26"/>
    <p:sldId id="1066" r:id="rId27"/>
    <p:sldId id="276" r:id="rId28"/>
    <p:sldId id="1053" r:id="rId29"/>
    <p:sldId id="1067" r:id="rId30"/>
    <p:sldId id="1068" r:id="rId31"/>
    <p:sldId id="1069" r:id="rId32"/>
    <p:sldId id="1074" r:id="rId33"/>
    <p:sldId id="1075" r:id="rId34"/>
    <p:sldId id="1076" r:id="rId35"/>
    <p:sldId id="1077" r:id="rId36"/>
    <p:sldId id="1041" r:id="rId37"/>
    <p:sldId id="1055" r:id="rId38"/>
    <p:sldId id="1027" r:id="rId39"/>
  </p:sldIdLst>
  <p:sldSz cx="12192000" cy="6858000"/>
  <p:notesSz cx="6858000" cy="9144000"/>
  <p:embeddedFontLst>
    <p:embeddedFont>
      <p:font typeface="Ubuntu" panose="020B0504030602030204" pitchFamily="34" charset="0"/>
      <p:regular r:id="rId42"/>
      <p:bold r:id="rId43"/>
      <p:italic r:id="rId44"/>
      <p:boldItalic r:id="rId45"/>
    </p:embeddedFont>
    <p:embeddedFont>
      <p:font typeface="Ubuntu Medium" panose="020B0604030602030204" pitchFamily="34" charset="0"/>
      <p:regular r:id="rId46"/>
      <p:italic r:id="rId47"/>
    </p:embeddedFont>
  </p:embeddedFontLst>
  <p:custDataLst>
    <p:tags r:id="rId4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E557AD"/>
    <a:srgbClr val="FF9C29"/>
    <a:srgbClr val="ECECEC"/>
    <a:srgbClr val="0F434A"/>
    <a:srgbClr val="57CF80"/>
    <a:srgbClr val="0070AD"/>
    <a:srgbClr val="0F878A"/>
    <a:srgbClr val="178C3D"/>
    <a:srgbClr val="145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4CC50-DB59-453D-81E2-3B59CCB59453}" v="51" dt="2021-10-20T15:33:21.842"/>
    <p1510:client id="{0A8BEB50-778F-4A77-8425-7575430AD469}" v="221" dt="2021-10-20T14:33:25.249"/>
    <p1510:client id="{119D11F5-5541-4B57-B922-B34DED0E7A59}" v="39" dt="2021-10-20T09:43:49.479"/>
    <p1510:client id="{1E9982B0-84D4-4495-AB8B-7DBDAAAA98B1}" v="282" dt="2021-10-20T09:24:04.884"/>
    <p1510:client id="{4153A43E-94CB-4CC2-9064-14EB0AB0E589}" v="159" dt="2021-10-20T08:38:41.173"/>
    <p1510:client id="{56D1CF32-2425-43B5-BDF4-7047C461BCC8}" v="906" dt="2021-10-20T14:19:03.620"/>
    <p1510:client id="{69228F86-8F23-47CC-AC99-68DC0D301BF6}" v="62" dt="2021-10-20T05:25:58.790"/>
    <p1510:client id="{894DFE80-D2C4-4113-822D-7C154AB05E5C}" v="1488" dt="2021-10-20T12:08:59.383"/>
    <p1510:client id="{8E8C6496-BBE2-452C-A6F5-B0F83C4526B7}" v="144" dt="2021-10-20T07:56:59.250"/>
    <p1510:client id="{8FB0FE74-79D5-4FC3-9E6C-53A6C808A626}" v="78" dt="2021-10-20T06:48:27.610"/>
    <p1510:client id="{911F2952-3840-4EBC-8D88-A0B2F6D14685}" v="158" dt="2021-10-20T08:04:40.107"/>
    <p1510:client id="{AD3F58CE-82BF-4375-B8DE-746E435C5470}" v="1" dt="2021-10-20T11:14:39.897"/>
    <p1510:client id="{C8E1A3B4-9643-4123-B71E-510F3F78A310}" v="137" dt="2021-10-20T05:56:18.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0"/>
  </p:normalViewPr>
  <p:slideViewPr>
    <p:cSldViewPr>
      <p:cViewPr>
        <p:scale>
          <a:sx n="100" d="100"/>
          <a:sy n="100" d="100"/>
        </p:scale>
        <p:origin x="2586" y="1278"/>
      </p:cViewPr>
      <p:guideLst>
        <p:guide orient="horz" pos="234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311B14-5453-4A40-9BF3-3830E55063C9}"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F8E797F-3188-4378-B2C5-A49D0863555B}">
      <dgm:prSet phldrT="[Tekst]"/>
      <dgm:spPr/>
      <dgm:t>
        <a:bodyPr/>
        <a:lstStyle/>
        <a:p>
          <a:endParaRPr lang="en-US"/>
        </a:p>
      </dgm:t>
    </dgm:pt>
    <dgm:pt modelId="{DC863B2B-4DC4-4214-8965-56C8F2A608E9}" type="parTrans" cxnId="{4AC0AEA8-257D-4C61-B700-60FEFF7791A3}">
      <dgm:prSet/>
      <dgm:spPr/>
      <dgm:t>
        <a:bodyPr/>
        <a:lstStyle/>
        <a:p>
          <a:endParaRPr lang="en-US"/>
        </a:p>
      </dgm:t>
    </dgm:pt>
    <dgm:pt modelId="{F2A993CE-7EF5-41C3-ABA0-BCE088E33841}" type="sibTrans" cxnId="{4AC0AEA8-257D-4C61-B700-60FEFF7791A3}">
      <dgm:prSet/>
      <dgm:spPr/>
      <dgm:t>
        <a:bodyPr/>
        <a:lstStyle/>
        <a:p>
          <a:endParaRPr lang="en-US"/>
        </a:p>
      </dgm:t>
    </dgm:pt>
    <dgm:pt modelId="{5CA064BA-AE4F-436B-866D-F32855963D54}">
      <dgm:prSet phldrT="[Tekst]"/>
      <dgm:spPr/>
      <dgm:t>
        <a:bodyPr/>
        <a:lstStyle/>
        <a:p>
          <a:r>
            <a:rPr lang="pl-PL"/>
            <a:t> </a:t>
          </a:r>
          <a:endParaRPr lang="en-US"/>
        </a:p>
      </dgm:t>
    </dgm:pt>
    <dgm:pt modelId="{A9C77FFE-3AA0-4BE3-B5FE-4E6A4F58A4CF}" type="parTrans" cxnId="{AC925EAD-DE8E-448C-9774-51AFAAB9EEEF}">
      <dgm:prSet/>
      <dgm:spPr/>
      <dgm:t>
        <a:bodyPr/>
        <a:lstStyle/>
        <a:p>
          <a:endParaRPr lang="en-US"/>
        </a:p>
      </dgm:t>
    </dgm:pt>
    <dgm:pt modelId="{BE5971ED-E81A-4CA3-8973-713B62999A2F}" type="sibTrans" cxnId="{AC925EAD-DE8E-448C-9774-51AFAAB9EEEF}">
      <dgm:prSet/>
      <dgm:spPr/>
      <dgm:t>
        <a:bodyPr/>
        <a:lstStyle/>
        <a:p>
          <a:endParaRPr lang="en-US"/>
        </a:p>
      </dgm:t>
    </dgm:pt>
    <dgm:pt modelId="{5308348E-52B7-47A0-A1F0-97E9A64099AB}">
      <dgm:prSet phldrT="[Tekst]"/>
      <dgm:spPr/>
      <dgm:t>
        <a:bodyPr/>
        <a:lstStyle/>
        <a:p>
          <a:r>
            <a:rPr lang="pl-PL"/>
            <a:t> </a:t>
          </a:r>
          <a:endParaRPr lang="en-US"/>
        </a:p>
      </dgm:t>
    </dgm:pt>
    <dgm:pt modelId="{9C57F5F1-C19D-4F4F-B8C0-674EE094D985}" type="sibTrans" cxnId="{C771B454-8C0D-440A-B955-88104F0A84AA}">
      <dgm:prSet/>
      <dgm:spPr/>
      <dgm:t>
        <a:bodyPr/>
        <a:lstStyle/>
        <a:p>
          <a:endParaRPr lang="en-US"/>
        </a:p>
      </dgm:t>
    </dgm:pt>
    <dgm:pt modelId="{4936452B-8FD7-4C8F-90EE-434F90F569D8}" type="parTrans" cxnId="{C771B454-8C0D-440A-B955-88104F0A84AA}">
      <dgm:prSet/>
      <dgm:spPr/>
      <dgm:t>
        <a:bodyPr/>
        <a:lstStyle/>
        <a:p>
          <a:endParaRPr lang="en-US"/>
        </a:p>
      </dgm:t>
    </dgm:pt>
    <dgm:pt modelId="{77723FC5-C7CE-4220-BA5B-6971284D7B31}">
      <dgm:prSet phldrT="[Tekst]"/>
      <dgm:spPr/>
      <dgm:t>
        <a:bodyPr/>
        <a:lstStyle/>
        <a:p>
          <a:endParaRPr lang="en-US"/>
        </a:p>
      </dgm:t>
    </dgm:pt>
    <dgm:pt modelId="{8C35838D-3775-4C72-A4DF-3580475C3150}" type="parTrans" cxnId="{E7F40828-A953-4F89-ACAF-12DCF612B23B}">
      <dgm:prSet/>
      <dgm:spPr/>
      <dgm:t>
        <a:bodyPr/>
        <a:lstStyle/>
        <a:p>
          <a:endParaRPr lang="en-US"/>
        </a:p>
      </dgm:t>
    </dgm:pt>
    <dgm:pt modelId="{E2F8F1F6-2CF3-46AE-9510-2DF727CFA6BE}" type="sibTrans" cxnId="{E7F40828-A953-4F89-ACAF-12DCF612B23B}">
      <dgm:prSet/>
      <dgm:spPr/>
      <dgm:t>
        <a:bodyPr/>
        <a:lstStyle/>
        <a:p>
          <a:endParaRPr lang="en-US"/>
        </a:p>
      </dgm:t>
    </dgm:pt>
    <dgm:pt modelId="{3BAEE90C-1970-45E0-A383-593800A8ADAD}" type="pres">
      <dgm:prSet presAssocID="{9D311B14-5453-4A40-9BF3-3830E55063C9}" presName="theList" presStyleCnt="0">
        <dgm:presLayoutVars>
          <dgm:dir/>
          <dgm:animLvl val="lvl"/>
          <dgm:resizeHandles val="exact"/>
        </dgm:presLayoutVars>
      </dgm:prSet>
      <dgm:spPr/>
    </dgm:pt>
    <dgm:pt modelId="{99E65CB8-760D-482C-AC94-8958E45A01BF}" type="pres">
      <dgm:prSet presAssocID="{9F8E797F-3188-4378-B2C5-A49D0863555B}" presName="compNode" presStyleCnt="0"/>
      <dgm:spPr/>
    </dgm:pt>
    <dgm:pt modelId="{71660760-FF1A-41F7-A4D5-8A9EAD157A23}" type="pres">
      <dgm:prSet presAssocID="{9F8E797F-3188-4378-B2C5-A49D0863555B}" presName="aNode" presStyleLbl="bgShp" presStyleIdx="0" presStyleCnt="1" custLinFactNeighborX="2000"/>
      <dgm:spPr/>
    </dgm:pt>
    <dgm:pt modelId="{473A05F7-C5F1-405F-99DF-E0D1D6734745}" type="pres">
      <dgm:prSet presAssocID="{9F8E797F-3188-4378-B2C5-A49D0863555B}" presName="textNode" presStyleLbl="bgShp" presStyleIdx="0" presStyleCnt="1"/>
      <dgm:spPr/>
    </dgm:pt>
    <dgm:pt modelId="{A8859AA4-491E-4883-8D17-D5191CAE7E44}" type="pres">
      <dgm:prSet presAssocID="{9F8E797F-3188-4378-B2C5-A49D0863555B}" presName="compChildNode" presStyleCnt="0"/>
      <dgm:spPr/>
    </dgm:pt>
    <dgm:pt modelId="{435584A4-A9CE-4AF6-BC52-7B3CE1FA5E1D}" type="pres">
      <dgm:prSet presAssocID="{9F8E797F-3188-4378-B2C5-A49D0863555B}" presName="theInnerList" presStyleCnt="0"/>
      <dgm:spPr/>
    </dgm:pt>
    <dgm:pt modelId="{B923CB23-FCDF-4090-A22D-CD9F239D3DF7}" type="pres">
      <dgm:prSet presAssocID="{5308348E-52B7-47A0-A1F0-97E9A64099AB}" presName="childNode" presStyleLbl="node1" presStyleIdx="0" presStyleCnt="3">
        <dgm:presLayoutVars>
          <dgm:bulletEnabled val="1"/>
        </dgm:presLayoutVars>
      </dgm:prSet>
      <dgm:spPr/>
    </dgm:pt>
    <dgm:pt modelId="{3A0EE256-3802-428D-98EF-E70034400515}" type="pres">
      <dgm:prSet presAssocID="{5308348E-52B7-47A0-A1F0-97E9A64099AB}" presName="aSpace2" presStyleCnt="0"/>
      <dgm:spPr/>
    </dgm:pt>
    <dgm:pt modelId="{7656291F-7680-4295-8958-5732E1BFF508}" type="pres">
      <dgm:prSet presAssocID="{5CA064BA-AE4F-436B-866D-F32855963D54}" presName="childNode" presStyleLbl="node1" presStyleIdx="1" presStyleCnt="3">
        <dgm:presLayoutVars>
          <dgm:bulletEnabled val="1"/>
        </dgm:presLayoutVars>
      </dgm:prSet>
      <dgm:spPr/>
    </dgm:pt>
    <dgm:pt modelId="{44615122-9F4B-4247-BE18-63D5FA284758}" type="pres">
      <dgm:prSet presAssocID="{5CA064BA-AE4F-436B-866D-F32855963D54}" presName="aSpace2" presStyleCnt="0"/>
      <dgm:spPr/>
    </dgm:pt>
    <dgm:pt modelId="{00B94660-BC2A-4DAE-B837-018113572474}" type="pres">
      <dgm:prSet presAssocID="{77723FC5-C7CE-4220-BA5B-6971284D7B31}" presName="childNode" presStyleLbl="node1" presStyleIdx="2" presStyleCnt="3">
        <dgm:presLayoutVars>
          <dgm:bulletEnabled val="1"/>
        </dgm:presLayoutVars>
      </dgm:prSet>
      <dgm:spPr/>
    </dgm:pt>
  </dgm:ptLst>
  <dgm:cxnLst>
    <dgm:cxn modelId="{E7F40828-A953-4F89-ACAF-12DCF612B23B}" srcId="{9F8E797F-3188-4378-B2C5-A49D0863555B}" destId="{77723FC5-C7CE-4220-BA5B-6971284D7B31}" srcOrd="2" destOrd="0" parTransId="{8C35838D-3775-4C72-A4DF-3580475C3150}" sibTransId="{E2F8F1F6-2CF3-46AE-9510-2DF727CFA6BE}"/>
    <dgm:cxn modelId="{6B204363-6840-457C-9C33-F5BE0DCD3770}" type="presOf" srcId="{77723FC5-C7CE-4220-BA5B-6971284D7B31}" destId="{00B94660-BC2A-4DAE-B837-018113572474}" srcOrd="0" destOrd="0" presId="urn:microsoft.com/office/officeart/2005/8/layout/lProcess2"/>
    <dgm:cxn modelId="{E52B3848-9BE4-4426-95DB-FCA15CA56DA1}" type="presOf" srcId="{9F8E797F-3188-4378-B2C5-A49D0863555B}" destId="{473A05F7-C5F1-405F-99DF-E0D1D6734745}" srcOrd="1" destOrd="0" presId="urn:microsoft.com/office/officeart/2005/8/layout/lProcess2"/>
    <dgm:cxn modelId="{4E3BDA6D-3A4C-4040-9324-4D248A2B1281}" type="presOf" srcId="{5308348E-52B7-47A0-A1F0-97E9A64099AB}" destId="{B923CB23-FCDF-4090-A22D-CD9F239D3DF7}" srcOrd="0" destOrd="0" presId="urn:microsoft.com/office/officeart/2005/8/layout/lProcess2"/>
    <dgm:cxn modelId="{C771B454-8C0D-440A-B955-88104F0A84AA}" srcId="{9F8E797F-3188-4378-B2C5-A49D0863555B}" destId="{5308348E-52B7-47A0-A1F0-97E9A64099AB}" srcOrd="0" destOrd="0" parTransId="{4936452B-8FD7-4C8F-90EE-434F90F569D8}" sibTransId="{9C57F5F1-C19D-4F4F-B8C0-674EE094D985}"/>
    <dgm:cxn modelId="{8C325957-63A4-4A2C-9597-A4FC49A3352B}" type="presOf" srcId="{9D311B14-5453-4A40-9BF3-3830E55063C9}" destId="{3BAEE90C-1970-45E0-A383-593800A8ADAD}" srcOrd="0" destOrd="0" presId="urn:microsoft.com/office/officeart/2005/8/layout/lProcess2"/>
    <dgm:cxn modelId="{A178788C-ABF8-49DC-83D2-EBAF3278BD3D}" type="presOf" srcId="{9F8E797F-3188-4378-B2C5-A49D0863555B}" destId="{71660760-FF1A-41F7-A4D5-8A9EAD157A23}" srcOrd="0" destOrd="0" presId="urn:microsoft.com/office/officeart/2005/8/layout/lProcess2"/>
    <dgm:cxn modelId="{4AC0AEA8-257D-4C61-B700-60FEFF7791A3}" srcId="{9D311B14-5453-4A40-9BF3-3830E55063C9}" destId="{9F8E797F-3188-4378-B2C5-A49D0863555B}" srcOrd="0" destOrd="0" parTransId="{DC863B2B-4DC4-4214-8965-56C8F2A608E9}" sibTransId="{F2A993CE-7EF5-41C3-ABA0-BCE088E33841}"/>
    <dgm:cxn modelId="{AC925EAD-DE8E-448C-9774-51AFAAB9EEEF}" srcId="{9F8E797F-3188-4378-B2C5-A49D0863555B}" destId="{5CA064BA-AE4F-436B-866D-F32855963D54}" srcOrd="1" destOrd="0" parTransId="{A9C77FFE-3AA0-4BE3-B5FE-4E6A4F58A4CF}" sibTransId="{BE5971ED-E81A-4CA3-8973-713B62999A2F}"/>
    <dgm:cxn modelId="{F9A7EEBC-1DE4-42B3-940A-721107C7A336}" type="presOf" srcId="{5CA064BA-AE4F-436B-866D-F32855963D54}" destId="{7656291F-7680-4295-8958-5732E1BFF508}" srcOrd="0" destOrd="0" presId="urn:microsoft.com/office/officeart/2005/8/layout/lProcess2"/>
    <dgm:cxn modelId="{ECA20618-451C-412C-A921-5EB0579D8E99}" type="presParOf" srcId="{3BAEE90C-1970-45E0-A383-593800A8ADAD}" destId="{99E65CB8-760D-482C-AC94-8958E45A01BF}" srcOrd="0" destOrd="0" presId="urn:microsoft.com/office/officeart/2005/8/layout/lProcess2"/>
    <dgm:cxn modelId="{5BF1E788-8808-4E5F-895E-AB9AC973E52B}" type="presParOf" srcId="{99E65CB8-760D-482C-AC94-8958E45A01BF}" destId="{71660760-FF1A-41F7-A4D5-8A9EAD157A23}" srcOrd="0" destOrd="0" presId="urn:microsoft.com/office/officeart/2005/8/layout/lProcess2"/>
    <dgm:cxn modelId="{BC0947CD-69A6-4886-8378-A47CA5467186}" type="presParOf" srcId="{99E65CB8-760D-482C-AC94-8958E45A01BF}" destId="{473A05F7-C5F1-405F-99DF-E0D1D6734745}" srcOrd="1" destOrd="0" presId="urn:microsoft.com/office/officeart/2005/8/layout/lProcess2"/>
    <dgm:cxn modelId="{4698C8C3-6D34-45A9-A603-C8C3AE53EADB}" type="presParOf" srcId="{99E65CB8-760D-482C-AC94-8958E45A01BF}" destId="{A8859AA4-491E-4883-8D17-D5191CAE7E44}" srcOrd="2" destOrd="0" presId="urn:microsoft.com/office/officeart/2005/8/layout/lProcess2"/>
    <dgm:cxn modelId="{D9DC2AC2-710F-451F-83E3-A893A873D564}" type="presParOf" srcId="{A8859AA4-491E-4883-8D17-D5191CAE7E44}" destId="{435584A4-A9CE-4AF6-BC52-7B3CE1FA5E1D}" srcOrd="0" destOrd="0" presId="urn:microsoft.com/office/officeart/2005/8/layout/lProcess2"/>
    <dgm:cxn modelId="{11E89427-B725-458C-8AEF-E10596DBC8CC}" type="presParOf" srcId="{435584A4-A9CE-4AF6-BC52-7B3CE1FA5E1D}" destId="{B923CB23-FCDF-4090-A22D-CD9F239D3DF7}" srcOrd="0" destOrd="0" presId="urn:microsoft.com/office/officeart/2005/8/layout/lProcess2"/>
    <dgm:cxn modelId="{8A77C3B9-8A86-47BF-8301-D015C9728BD0}" type="presParOf" srcId="{435584A4-A9CE-4AF6-BC52-7B3CE1FA5E1D}" destId="{3A0EE256-3802-428D-98EF-E70034400515}" srcOrd="1" destOrd="0" presId="urn:microsoft.com/office/officeart/2005/8/layout/lProcess2"/>
    <dgm:cxn modelId="{A0F89802-E3D7-4195-8BF9-5C213EAB5BC4}" type="presParOf" srcId="{435584A4-A9CE-4AF6-BC52-7B3CE1FA5E1D}" destId="{7656291F-7680-4295-8958-5732E1BFF508}" srcOrd="2" destOrd="0" presId="urn:microsoft.com/office/officeart/2005/8/layout/lProcess2"/>
    <dgm:cxn modelId="{BDF63277-8902-4EC5-868C-14B9332ACCA1}" type="presParOf" srcId="{435584A4-A9CE-4AF6-BC52-7B3CE1FA5E1D}" destId="{44615122-9F4B-4247-BE18-63D5FA284758}" srcOrd="3" destOrd="0" presId="urn:microsoft.com/office/officeart/2005/8/layout/lProcess2"/>
    <dgm:cxn modelId="{B3F34FF7-570F-4EBA-A517-A47B942ABBF7}" type="presParOf" srcId="{435584A4-A9CE-4AF6-BC52-7B3CE1FA5E1D}" destId="{00B94660-BC2A-4DAE-B837-01811357247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280FBA-D596-43FF-87A6-1277E973C3CB}"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D010065D-C473-4FB6-B440-3F8656A3FFA5}">
      <dgm:prSet phldrT="[Text]"/>
      <dgm:spPr>
        <a:solidFill>
          <a:srgbClr val="0070AD"/>
        </a:solidFill>
      </dgm:spPr>
      <dgm:t>
        <a:bodyPr/>
        <a:lstStyle/>
        <a:p>
          <a:r>
            <a:rPr lang="en-US"/>
            <a:t>  </a:t>
          </a:r>
        </a:p>
      </dgm:t>
    </dgm:pt>
    <dgm:pt modelId="{C59487CB-5C3C-4EC4-AEA7-ABDD415C7840}" type="parTrans" cxnId="{C81B21E2-BE7D-4369-8B15-68444F18AE4F}">
      <dgm:prSet/>
      <dgm:spPr/>
      <dgm:t>
        <a:bodyPr/>
        <a:lstStyle/>
        <a:p>
          <a:endParaRPr lang="en-US"/>
        </a:p>
      </dgm:t>
    </dgm:pt>
    <dgm:pt modelId="{88909AB5-5536-4634-9BF0-55AA86968995}" type="sibTrans" cxnId="{C81B21E2-BE7D-4369-8B15-68444F18AE4F}">
      <dgm:prSet/>
      <dgm:spPr/>
      <dgm:t>
        <a:bodyPr/>
        <a:lstStyle/>
        <a:p>
          <a:endParaRPr lang="en-US"/>
        </a:p>
      </dgm:t>
    </dgm:pt>
    <dgm:pt modelId="{13B02B6C-E211-4C53-9C80-E0E46E7BE1A0}">
      <dgm:prSet phldrT="[Text]"/>
      <dgm:spPr>
        <a:solidFill>
          <a:srgbClr val="57CF80"/>
        </a:solidFill>
      </dgm:spPr>
      <dgm:t>
        <a:bodyPr/>
        <a:lstStyle/>
        <a:p>
          <a:r>
            <a:rPr lang="en-US"/>
            <a:t>  </a:t>
          </a:r>
        </a:p>
      </dgm:t>
    </dgm:pt>
    <dgm:pt modelId="{3FB43EF0-C6FD-483C-B2CC-DB5F962F25A5}" type="parTrans" cxnId="{D1FFA980-3EC1-45EB-8578-4E6F8ACDAF56}">
      <dgm:prSet/>
      <dgm:spPr/>
      <dgm:t>
        <a:bodyPr/>
        <a:lstStyle/>
        <a:p>
          <a:endParaRPr lang="en-US"/>
        </a:p>
      </dgm:t>
    </dgm:pt>
    <dgm:pt modelId="{D1F89760-F7B0-451F-B25F-41976718B4ED}" type="sibTrans" cxnId="{D1FFA980-3EC1-45EB-8578-4E6F8ACDAF56}">
      <dgm:prSet/>
      <dgm:spPr/>
      <dgm:t>
        <a:bodyPr/>
        <a:lstStyle/>
        <a:p>
          <a:endParaRPr lang="en-US"/>
        </a:p>
      </dgm:t>
    </dgm:pt>
    <dgm:pt modelId="{72E8E393-42D2-481F-B219-A9AE562BD701}">
      <dgm:prSet phldrT="[Text]"/>
      <dgm:spPr>
        <a:solidFill>
          <a:srgbClr val="178C3D"/>
        </a:solidFill>
      </dgm:spPr>
      <dgm:t>
        <a:bodyPr/>
        <a:lstStyle/>
        <a:p>
          <a:r>
            <a:rPr lang="en-US"/>
            <a:t>  </a:t>
          </a:r>
        </a:p>
      </dgm:t>
    </dgm:pt>
    <dgm:pt modelId="{E5015FED-DFA1-451C-9CA8-CD76BADE2F3F}" type="parTrans" cxnId="{F0E85C71-5A20-4808-9027-687C2912A129}">
      <dgm:prSet/>
      <dgm:spPr/>
      <dgm:t>
        <a:bodyPr/>
        <a:lstStyle/>
        <a:p>
          <a:endParaRPr lang="en-US"/>
        </a:p>
      </dgm:t>
    </dgm:pt>
    <dgm:pt modelId="{3F979070-41EA-4B66-9816-4B2D33E23F51}" type="sibTrans" cxnId="{F0E85C71-5A20-4808-9027-687C2912A129}">
      <dgm:prSet/>
      <dgm:spPr/>
      <dgm:t>
        <a:bodyPr/>
        <a:lstStyle/>
        <a:p>
          <a:endParaRPr lang="en-US"/>
        </a:p>
      </dgm:t>
    </dgm:pt>
    <dgm:pt modelId="{B645C1B0-77A4-49E4-AA2E-FEAB7025E6AD}">
      <dgm:prSet phldrT="[Text]"/>
      <dgm:spPr>
        <a:solidFill>
          <a:srgbClr val="00D5D0"/>
        </a:solidFill>
      </dgm:spPr>
      <dgm:t>
        <a:bodyPr/>
        <a:lstStyle/>
        <a:p>
          <a:r>
            <a:rPr lang="en-US"/>
            <a:t>  </a:t>
          </a:r>
        </a:p>
      </dgm:t>
    </dgm:pt>
    <dgm:pt modelId="{46CADDDB-00F5-4101-9786-A57A2F2880A4}" type="parTrans" cxnId="{A97127F5-DAC7-4421-9D6E-8256DD02DCF1}">
      <dgm:prSet/>
      <dgm:spPr/>
      <dgm:t>
        <a:bodyPr/>
        <a:lstStyle/>
        <a:p>
          <a:endParaRPr lang="en-US"/>
        </a:p>
      </dgm:t>
    </dgm:pt>
    <dgm:pt modelId="{2D890CE8-45C5-41C6-AC5D-22E0648E6C4B}" type="sibTrans" cxnId="{A97127F5-DAC7-4421-9D6E-8256DD02DCF1}">
      <dgm:prSet/>
      <dgm:spPr/>
      <dgm:t>
        <a:bodyPr/>
        <a:lstStyle/>
        <a:p>
          <a:endParaRPr lang="en-US"/>
        </a:p>
      </dgm:t>
    </dgm:pt>
    <dgm:pt modelId="{490F61C1-30D7-49E5-9C89-38A78B3EF89F}">
      <dgm:prSet phldrT="[Text]"/>
      <dgm:spPr>
        <a:solidFill>
          <a:srgbClr val="007D74"/>
        </a:solidFill>
      </dgm:spPr>
      <dgm:t>
        <a:bodyPr/>
        <a:lstStyle/>
        <a:p>
          <a:r>
            <a:rPr lang="en-US"/>
            <a:t>  </a:t>
          </a:r>
        </a:p>
      </dgm:t>
    </dgm:pt>
    <dgm:pt modelId="{B322B0BE-FFEC-442F-8875-67240909A616}" type="parTrans" cxnId="{4E992E8B-470D-468C-BC4C-D7FF9AB5C569}">
      <dgm:prSet/>
      <dgm:spPr/>
      <dgm:t>
        <a:bodyPr/>
        <a:lstStyle/>
        <a:p>
          <a:endParaRPr lang="en-US"/>
        </a:p>
      </dgm:t>
    </dgm:pt>
    <dgm:pt modelId="{24491095-5991-44D2-8494-12C1E6A78FB2}" type="sibTrans" cxnId="{4E992E8B-470D-468C-BC4C-D7FF9AB5C569}">
      <dgm:prSet/>
      <dgm:spPr/>
      <dgm:t>
        <a:bodyPr/>
        <a:lstStyle/>
        <a:p>
          <a:endParaRPr lang="en-US"/>
        </a:p>
      </dgm:t>
    </dgm:pt>
    <dgm:pt modelId="{5CFA0389-ACA3-4A0D-9739-3D75D44DBB5C}">
      <dgm:prSet phldrT="[Text]"/>
      <dgm:spPr/>
      <dgm:t>
        <a:bodyPr/>
        <a:lstStyle/>
        <a:p>
          <a:r>
            <a:rPr lang="en-US"/>
            <a:t>  </a:t>
          </a:r>
        </a:p>
      </dgm:t>
    </dgm:pt>
    <dgm:pt modelId="{0763719C-ADCD-4601-9BFB-546D62E75F11}" type="parTrans" cxnId="{E8E0426E-7343-4366-B3D5-2265474B9219}">
      <dgm:prSet/>
      <dgm:spPr/>
      <dgm:t>
        <a:bodyPr/>
        <a:lstStyle/>
        <a:p>
          <a:endParaRPr lang="en-US"/>
        </a:p>
      </dgm:t>
    </dgm:pt>
    <dgm:pt modelId="{4582BD39-CE0B-43EA-94B9-582739C63A47}" type="sibTrans" cxnId="{E8E0426E-7343-4366-B3D5-2265474B9219}">
      <dgm:prSet/>
      <dgm:spPr/>
      <dgm:t>
        <a:bodyPr/>
        <a:lstStyle/>
        <a:p>
          <a:endParaRPr lang="en-US"/>
        </a:p>
      </dgm:t>
    </dgm:pt>
    <dgm:pt modelId="{9385C5B2-2D0B-4F64-A669-356F55E3719B}">
      <dgm:prSet phldrT="[Text]"/>
      <dgm:spPr>
        <a:solidFill>
          <a:srgbClr val="14596B"/>
        </a:solidFill>
      </dgm:spPr>
      <dgm:t>
        <a:bodyPr/>
        <a:lstStyle/>
        <a:p>
          <a:r>
            <a:rPr lang="en-US"/>
            <a:t>  </a:t>
          </a:r>
        </a:p>
      </dgm:t>
    </dgm:pt>
    <dgm:pt modelId="{B075178D-B8ED-49DE-898C-F96387B99BDE}" type="parTrans" cxnId="{93FAF2EE-8391-4721-85E3-FE299F97DBBD}">
      <dgm:prSet/>
      <dgm:spPr/>
      <dgm:t>
        <a:bodyPr/>
        <a:lstStyle/>
        <a:p>
          <a:endParaRPr lang="en-US"/>
        </a:p>
      </dgm:t>
    </dgm:pt>
    <dgm:pt modelId="{25711637-CCBA-4BBA-A74A-21A4C9610104}" type="sibTrans" cxnId="{93FAF2EE-8391-4721-85E3-FE299F97DBBD}">
      <dgm:prSet/>
      <dgm:spPr/>
      <dgm:t>
        <a:bodyPr/>
        <a:lstStyle/>
        <a:p>
          <a:endParaRPr lang="en-US"/>
        </a:p>
      </dgm:t>
    </dgm:pt>
    <dgm:pt modelId="{75B77181-4C26-4BC5-AF90-BCF81BFC4DEA}" type="pres">
      <dgm:prSet presAssocID="{0E280FBA-D596-43FF-87A6-1277E973C3CB}" presName="Name0" presStyleCnt="0">
        <dgm:presLayoutVars>
          <dgm:chMax val="1"/>
          <dgm:chPref val="1"/>
          <dgm:dir/>
          <dgm:animOne val="branch"/>
          <dgm:animLvl val="lvl"/>
        </dgm:presLayoutVars>
      </dgm:prSet>
      <dgm:spPr/>
    </dgm:pt>
    <dgm:pt modelId="{ECC2F5E3-8789-4509-8C1B-E0BA1847FA28}" type="pres">
      <dgm:prSet presAssocID="{D010065D-C473-4FB6-B440-3F8656A3FFA5}" presName="Parent" presStyleLbl="node0" presStyleIdx="0" presStyleCnt="1">
        <dgm:presLayoutVars>
          <dgm:chMax val="6"/>
          <dgm:chPref val="6"/>
        </dgm:presLayoutVars>
      </dgm:prSet>
      <dgm:spPr/>
    </dgm:pt>
    <dgm:pt modelId="{3DD33BD6-1A77-444C-8F7D-A1683ADB2FE5}" type="pres">
      <dgm:prSet presAssocID="{13B02B6C-E211-4C53-9C80-E0E46E7BE1A0}" presName="Accent1" presStyleCnt="0"/>
      <dgm:spPr/>
    </dgm:pt>
    <dgm:pt modelId="{0799B456-6248-43ED-B18B-A7D06A5D7C56}" type="pres">
      <dgm:prSet presAssocID="{13B02B6C-E211-4C53-9C80-E0E46E7BE1A0}" presName="Accent" presStyleLbl="bgShp" presStyleIdx="0" presStyleCnt="6"/>
      <dgm:spPr/>
    </dgm:pt>
    <dgm:pt modelId="{FD2A258F-D899-4083-8225-22A8DA3DB2FF}" type="pres">
      <dgm:prSet presAssocID="{13B02B6C-E211-4C53-9C80-E0E46E7BE1A0}" presName="Child1" presStyleLbl="node1" presStyleIdx="0" presStyleCnt="6">
        <dgm:presLayoutVars>
          <dgm:chMax val="0"/>
          <dgm:chPref val="0"/>
          <dgm:bulletEnabled val="1"/>
        </dgm:presLayoutVars>
      </dgm:prSet>
      <dgm:spPr/>
    </dgm:pt>
    <dgm:pt modelId="{C8D4F6E1-764D-45BA-9180-2CE024E0CF46}" type="pres">
      <dgm:prSet presAssocID="{72E8E393-42D2-481F-B219-A9AE562BD701}" presName="Accent2" presStyleCnt="0"/>
      <dgm:spPr/>
    </dgm:pt>
    <dgm:pt modelId="{8F8E9D98-D9B4-408F-A51F-996AFED681B3}" type="pres">
      <dgm:prSet presAssocID="{72E8E393-42D2-481F-B219-A9AE562BD701}" presName="Accent" presStyleLbl="bgShp" presStyleIdx="1" presStyleCnt="6" custLinFactNeighborX="-81907" custLinFactNeighborY="26440"/>
      <dgm:spPr/>
    </dgm:pt>
    <dgm:pt modelId="{258FF644-D3C5-42EF-BD93-13E315E9F1FF}" type="pres">
      <dgm:prSet presAssocID="{72E8E393-42D2-481F-B219-A9AE562BD701}" presName="Child2" presStyleLbl="node1" presStyleIdx="1" presStyleCnt="6">
        <dgm:presLayoutVars>
          <dgm:chMax val="0"/>
          <dgm:chPref val="0"/>
          <dgm:bulletEnabled val="1"/>
        </dgm:presLayoutVars>
      </dgm:prSet>
      <dgm:spPr/>
    </dgm:pt>
    <dgm:pt modelId="{CA8B217A-BFD9-48E6-BB69-94C1826A84BA}" type="pres">
      <dgm:prSet presAssocID="{B645C1B0-77A4-49E4-AA2E-FEAB7025E6AD}" presName="Accent3" presStyleCnt="0"/>
      <dgm:spPr/>
    </dgm:pt>
    <dgm:pt modelId="{27110456-B2B3-4230-8780-1A1440155504}" type="pres">
      <dgm:prSet presAssocID="{B645C1B0-77A4-49E4-AA2E-FEAB7025E6AD}" presName="Accent" presStyleLbl="bgShp" presStyleIdx="2" presStyleCnt="6" custLinFactNeighborX="-61520" custLinFactNeighborY="-66517"/>
      <dgm:spPr/>
    </dgm:pt>
    <dgm:pt modelId="{9911A190-088A-45A7-967F-18DFA6D4C6A0}" type="pres">
      <dgm:prSet presAssocID="{B645C1B0-77A4-49E4-AA2E-FEAB7025E6AD}" presName="Child3" presStyleLbl="node1" presStyleIdx="2" presStyleCnt="6">
        <dgm:presLayoutVars>
          <dgm:chMax val="0"/>
          <dgm:chPref val="0"/>
          <dgm:bulletEnabled val="1"/>
        </dgm:presLayoutVars>
      </dgm:prSet>
      <dgm:spPr/>
    </dgm:pt>
    <dgm:pt modelId="{FE06EC21-104D-4E7C-9D7E-08BA6BF56BC4}" type="pres">
      <dgm:prSet presAssocID="{490F61C1-30D7-49E5-9C89-38A78B3EF89F}" presName="Accent4" presStyleCnt="0"/>
      <dgm:spPr/>
    </dgm:pt>
    <dgm:pt modelId="{591C165F-CEF9-49DA-8F3E-4C971A7F6247}" type="pres">
      <dgm:prSet presAssocID="{490F61C1-30D7-49E5-9C89-38A78B3EF89F}" presName="Accent" presStyleLbl="bgShp" presStyleIdx="3" presStyleCnt="6" custLinFactNeighborX="20005" custLinFactNeighborY="-99495"/>
      <dgm:spPr/>
    </dgm:pt>
    <dgm:pt modelId="{F6964ABD-D7D2-4C8A-A686-C5E4D970D5F1}" type="pres">
      <dgm:prSet presAssocID="{490F61C1-30D7-49E5-9C89-38A78B3EF89F}" presName="Child4" presStyleLbl="node1" presStyleIdx="3" presStyleCnt="6">
        <dgm:presLayoutVars>
          <dgm:chMax val="0"/>
          <dgm:chPref val="0"/>
          <dgm:bulletEnabled val="1"/>
        </dgm:presLayoutVars>
      </dgm:prSet>
      <dgm:spPr/>
    </dgm:pt>
    <dgm:pt modelId="{F931054F-CED5-46F9-B6EE-C9FB4A6C7D4B}" type="pres">
      <dgm:prSet presAssocID="{5CFA0389-ACA3-4A0D-9739-3D75D44DBB5C}" presName="Accent5" presStyleCnt="0"/>
      <dgm:spPr/>
    </dgm:pt>
    <dgm:pt modelId="{407ACC47-C5A9-4AB2-A53C-148C88A5079C}" type="pres">
      <dgm:prSet presAssocID="{5CFA0389-ACA3-4A0D-9739-3D75D44DBB5C}" presName="Accent" presStyleLbl="bgShp" presStyleIdx="4" presStyleCnt="6" custLinFactNeighborX="80552" custLinFactNeighborY="-25426"/>
      <dgm:spPr/>
    </dgm:pt>
    <dgm:pt modelId="{91ABAABC-E285-4A41-8171-E6192AF5B233}" type="pres">
      <dgm:prSet presAssocID="{5CFA0389-ACA3-4A0D-9739-3D75D44DBB5C}" presName="Child5" presStyleLbl="node1" presStyleIdx="4" presStyleCnt="6">
        <dgm:presLayoutVars>
          <dgm:chMax val="0"/>
          <dgm:chPref val="0"/>
          <dgm:bulletEnabled val="1"/>
        </dgm:presLayoutVars>
      </dgm:prSet>
      <dgm:spPr/>
    </dgm:pt>
    <dgm:pt modelId="{46FA5C52-7FA2-424A-B275-80ADE5DBEFA1}" type="pres">
      <dgm:prSet presAssocID="{9385C5B2-2D0B-4F64-A669-356F55E3719B}" presName="Accent6" presStyleCnt="0"/>
      <dgm:spPr/>
    </dgm:pt>
    <dgm:pt modelId="{98ABD448-3101-4BA9-A967-C396AA665AD9}" type="pres">
      <dgm:prSet presAssocID="{9385C5B2-2D0B-4F64-A669-356F55E3719B}" presName="Accent" presStyleLbl="bgShp" presStyleIdx="5" presStyleCnt="6" custLinFactY="-15623" custLinFactNeighborX="63267" custLinFactNeighborY="-100000"/>
      <dgm:spPr/>
    </dgm:pt>
    <dgm:pt modelId="{7B824DA8-D1B1-446E-A626-03072B0A92DA}" type="pres">
      <dgm:prSet presAssocID="{9385C5B2-2D0B-4F64-A669-356F55E3719B}" presName="Child6" presStyleLbl="node1" presStyleIdx="5" presStyleCnt="6">
        <dgm:presLayoutVars>
          <dgm:chMax val="0"/>
          <dgm:chPref val="0"/>
          <dgm:bulletEnabled val="1"/>
        </dgm:presLayoutVars>
      </dgm:prSet>
      <dgm:spPr/>
    </dgm:pt>
  </dgm:ptLst>
  <dgm:cxnLst>
    <dgm:cxn modelId="{4FA50422-AA8E-442D-A3FE-F9B8695DAB36}" type="presOf" srcId="{9385C5B2-2D0B-4F64-A669-356F55E3719B}" destId="{7B824DA8-D1B1-446E-A626-03072B0A92DA}" srcOrd="0" destOrd="0" presId="urn:microsoft.com/office/officeart/2011/layout/HexagonRadial"/>
    <dgm:cxn modelId="{E8E0426E-7343-4366-B3D5-2265474B9219}" srcId="{D010065D-C473-4FB6-B440-3F8656A3FFA5}" destId="{5CFA0389-ACA3-4A0D-9739-3D75D44DBB5C}" srcOrd="4" destOrd="0" parTransId="{0763719C-ADCD-4601-9BFB-546D62E75F11}" sibTransId="{4582BD39-CE0B-43EA-94B9-582739C63A47}"/>
    <dgm:cxn modelId="{F0E85C71-5A20-4808-9027-687C2912A129}" srcId="{D010065D-C473-4FB6-B440-3F8656A3FFA5}" destId="{72E8E393-42D2-481F-B219-A9AE562BD701}" srcOrd="1" destOrd="0" parTransId="{E5015FED-DFA1-451C-9CA8-CD76BADE2F3F}" sibTransId="{3F979070-41EA-4B66-9816-4B2D33E23F51}"/>
    <dgm:cxn modelId="{A2C7035A-2182-4EBC-9D0E-12B1BA244621}" type="presOf" srcId="{490F61C1-30D7-49E5-9C89-38A78B3EF89F}" destId="{F6964ABD-D7D2-4C8A-A686-C5E4D970D5F1}" srcOrd="0" destOrd="0" presId="urn:microsoft.com/office/officeart/2011/layout/HexagonRadial"/>
    <dgm:cxn modelId="{51C1507D-C6FE-4620-AEA7-7E8C83C71B3B}" type="presOf" srcId="{13B02B6C-E211-4C53-9C80-E0E46E7BE1A0}" destId="{FD2A258F-D899-4083-8225-22A8DA3DB2FF}" srcOrd="0" destOrd="0" presId="urn:microsoft.com/office/officeart/2011/layout/HexagonRadial"/>
    <dgm:cxn modelId="{D1FFA980-3EC1-45EB-8578-4E6F8ACDAF56}" srcId="{D010065D-C473-4FB6-B440-3F8656A3FFA5}" destId="{13B02B6C-E211-4C53-9C80-E0E46E7BE1A0}" srcOrd="0" destOrd="0" parTransId="{3FB43EF0-C6FD-483C-B2CC-DB5F962F25A5}" sibTransId="{D1F89760-F7B0-451F-B25F-41976718B4ED}"/>
    <dgm:cxn modelId="{4E992E8B-470D-468C-BC4C-D7FF9AB5C569}" srcId="{D010065D-C473-4FB6-B440-3F8656A3FFA5}" destId="{490F61C1-30D7-49E5-9C89-38A78B3EF89F}" srcOrd="3" destOrd="0" parTransId="{B322B0BE-FFEC-442F-8875-67240909A616}" sibTransId="{24491095-5991-44D2-8494-12C1E6A78FB2}"/>
    <dgm:cxn modelId="{E506BA93-F1E9-4FB6-A93E-7E3D136CB734}" type="presOf" srcId="{D010065D-C473-4FB6-B440-3F8656A3FFA5}" destId="{ECC2F5E3-8789-4509-8C1B-E0BA1847FA28}" srcOrd="0" destOrd="0" presId="urn:microsoft.com/office/officeart/2011/layout/HexagonRadial"/>
    <dgm:cxn modelId="{9A9AAB9B-89D5-449B-9905-687794CEEFD6}" type="presOf" srcId="{72E8E393-42D2-481F-B219-A9AE562BD701}" destId="{258FF644-D3C5-42EF-BD93-13E315E9F1FF}" srcOrd="0" destOrd="0" presId="urn:microsoft.com/office/officeart/2011/layout/HexagonRadial"/>
    <dgm:cxn modelId="{CE2E2F9D-0F12-450B-A816-2725BA400616}" type="presOf" srcId="{5CFA0389-ACA3-4A0D-9739-3D75D44DBB5C}" destId="{91ABAABC-E285-4A41-8171-E6192AF5B233}" srcOrd="0" destOrd="0" presId="urn:microsoft.com/office/officeart/2011/layout/HexagonRadial"/>
    <dgm:cxn modelId="{50DD76A3-68A7-45A3-BC21-07550817F4B2}" type="presOf" srcId="{B645C1B0-77A4-49E4-AA2E-FEAB7025E6AD}" destId="{9911A190-088A-45A7-967F-18DFA6D4C6A0}" srcOrd="0" destOrd="0" presId="urn:microsoft.com/office/officeart/2011/layout/HexagonRadial"/>
    <dgm:cxn modelId="{1FE073A8-ED81-4268-9239-4AA9365FB3A6}" type="presOf" srcId="{0E280FBA-D596-43FF-87A6-1277E973C3CB}" destId="{75B77181-4C26-4BC5-AF90-BCF81BFC4DEA}" srcOrd="0" destOrd="0" presId="urn:microsoft.com/office/officeart/2011/layout/HexagonRadial"/>
    <dgm:cxn modelId="{C81B21E2-BE7D-4369-8B15-68444F18AE4F}" srcId="{0E280FBA-D596-43FF-87A6-1277E973C3CB}" destId="{D010065D-C473-4FB6-B440-3F8656A3FFA5}" srcOrd="0" destOrd="0" parTransId="{C59487CB-5C3C-4EC4-AEA7-ABDD415C7840}" sibTransId="{88909AB5-5536-4634-9BF0-55AA86968995}"/>
    <dgm:cxn modelId="{93FAF2EE-8391-4721-85E3-FE299F97DBBD}" srcId="{D010065D-C473-4FB6-B440-3F8656A3FFA5}" destId="{9385C5B2-2D0B-4F64-A669-356F55E3719B}" srcOrd="5" destOrd="0" parTransId="{B075178D-B8ED-49DE-898C-F96387B99BDE}" sibTransId="{25711637-CCBA-4BBA-A74A-21A4C9610104}"/>
    <dgm:cxn modelId="{A97127F5-DAC7-4421-9D6E-8256DD02DCF1}" srcId="{D010065D-C473-4FB6-B440-3F8656A3FFA5}" destId="{B645C1B0-77A4-49E4-AA2E-FEAB7025E6AD}" srcOrd="2" destOrd="0" parTransId="{46CADDDB-00F5-4101-9786-A57A2F2880A4}" sibTransId="{2D890CE8-45C5-41C6-AC5D-22E0648E6C4B}"/>
    <dgm:cxn modelId="{274DE921-4A42-4D37-B5DB-B586052305D5}" type="presParOf" srcId="{75B77181-4C26-4BC5-AF90-BCF81BFC4DEA}" destId="{ECC2F5E3-8789-4509-8C1B-E0BA1847FA28}" srcOrd="0" destOrd="0" presId="urn:microsoft.com/office/officeart/2011/layout/HexagonRadial"/>
    <dgm:cxn modelId="{069401E7-6E3E-441B-A00A-92C7C68694F4}" type="presParOf" srcId="{75B77181-4C26-4BC5-AF90-BCF81BFC4DEA}" destId="{3DD33BD6-1A77-444C-8F7D-A1683ADB2FE5}" srcOrd="1" destOrd="0" presId="urn:microsoft.com/office/officeart/2011/layout/HexagonRadial"/>
    <dgm:cxn modelId="{2047EBD2-8B0E-4131-8C1C-B061D03AD9A1}" type="presParOf" srcId="{3DD33BD6-1A77-444C-8F7D-A1683ADB2FE5}" destId="{0799B456-6248-43ED-B18B-A7D06A5D7C56}" srcOrd="0" destOrd="0" presId="urn:microsoft.com/office/officeart/2011/layout/HexagonRadial"/>
    <dgm:cxn modelId="{386470C4-61AA-4A55-AEC3-9694DEB7582B}" type="presParOf" srcId="{75B77181-4C26-4BC5-AF90-BCF81BFC4DEA}" destId="{FD2A258F-D899-4083-8225-22A8DA3DB2FF}" srcOrd="2" destOrd="0" presId="urn:microsoft.com/office/officeart/2011/layout/HexagonRadial"/>
    <dgm:cxn modelId="{9FE8E9F4-8E33-4ACC-B0FA-0D7C5B59214A}" type="presParOf" srcId="{75B77181-4C26-4BC5-AF90-BCF81BFC4DEA}" destId="{C8D4F6E1-764D-45BA-9180-2CE024E0CF46}" srcOrd="3" destOrd="0" presId="urn:microsoft.com/office/officeart/2011/layout/HexagonRadial"/>
    <dgm:cxn modelId="{DC6204A7-C92F-459D-8CA3-2A991E2C55FE}" type="presParOf" srcId="{C8D4F6E1-764D-45BA-9180-2CE024E0CF46}" destId="{8F8E9D98-D9B4-408F-A51F-996AFED681B3}" srcOrd="0" destOrd="0" presId="urn:microsoft.com/office/officeart/2011/layout/HexagonRadial"/>
    <dgm:cxn modelId="{C5FCD762-96A1-470E-BED2-BCEECE17EF7D}" type="presParOf" srcId="{75B77181-4C26-4BC5-AF90-BCF81BFC4DEA}" destId="{258FF644-D3C5-42EF-BD93-13E315E9F1FF}" srcOrd="4" destOrd="0" presId="urn:microsoft.com/office/officeart/2011/layout/HexagonRadial"/>
    <dgm:cxn modelId="{1AEF2F80-E0DD-4C0B-9DA5-577DA4258C77}" type="presParOf" srcId="{75B77181-4C26-4BC5-AF90-BCF81BFC4DEA}" destId="{CA8B217A-BFD9-48E6-BB69-94C1826A84BA}" srcOrd="5" destOrd="0" presId="urn:microsoft.com/office/officeart/2011/layout/HexagonRadial"/>
    <dgm:cxn modelId="{6F78D152-AAB7-4BD9-8FC6-A937E39BAAD4}" type="presParOf" srcId="{CA8B217A-BFD9-48E6-BB69-94C1826A84BA}" destId="{27110456-B2B3-4230-8780-1A1440155504}" srcOrd="0" destOrd="0" presId="urn:microsoft.com/office/officeart/2011/layout/HexagonRadial"/>
    <dgm:cxn modelId="{F90313F2-9838-4E78-BE57-81E48A2E6EEA}" type="presParOf" srcId="{75B77181-4C26-4BC5-AF90-BCF81BFC4DEA}" destId="{9911A190-088A-45A7-967F-18DFA6D4C6A0}" srcOrd="6" destOrd="0" presId="urn:microsoft.com/office/officeart/2011/layout/HexagonRadial"/>
    <dgm:cxn modelId="{C3C11437-FED8-4CF1-ACA2-7F21270600CF}" type="presParOf" srcId="{75B77181-4C26-4BC5-AF90-BCF81BFC4DEA}" destId="{FE06EC21-104D-4E7C-9D7E-08BA6BF56BC4}" srcOrd="7" destOrd="0" presId="urn:microsoft.com/office/officeart/2011/layout/HexagonRadial"/>
    <dgm:cxn modelId="{573A2092-13BF-422B-B494-067D7E47E23B}" type="presParOf" srcId="{FE06EC21-104D-4E7C-9D7E-08BA6BF56BC4}" destId="{591C165F-CEF9-49DA-8F3E-4C971A7F6247}" srcOrd="0" destOrd="0" presId="urn:microsoft.com/office/officeart/2011/layout/HexagonRadial"/>
    <dgm:cxn modelId="{0083FB19-B465-492C-8FFC-9328E0AF6BD7}" type="presParOf" srcId="{75B77181-4C26-4BC5-AF90-BCF81BFC4DEA}" destId="{F6964ABD-D7D2-4C8A-A686-C5E4D970D5F1}" srcOrd="8" destOrd="0" presId="urn:microsoft.com/office/officeart/2011/layout/HexagonRadial"/>
    <dgm:cxn modelId="{B9F427AF-6A05-4312-AFA7-2048F8B083A1}" type="presParOf" srcId="{75B77181-4C26-4BC5-AF90-BCF81BFC4DEA}" destId="{F931054F-CED5-46F9-B6EE-C9FB4A6C7D4B}" srcOrd="9" destOrd="0" presId="urn:microsoft.com/office/officeart/2011/layout/HexagonRadial"/>
    <dgm:cxn modelId="{B5805853-855C-4331-B1C8-43AEEA2654AB}" type="presParOf" srcId="{F931054F-CED5-46F9-B6EE-C9FB4A6C7D4B}" destId="{407ACC47-C5A9-4AB2-A53C-148C88A5079C}" srcOrd="0" destOrd="0" presId="urn:microsoft.com/office/officeart/2011/layout/HexagonRadial"/>
    <dgm:cxn modelId="{CEE33FCE-F331-483B-91A4-56571E8966FC}" type="presParOf" srcId="{75B77181-4C26-4BC5-AF90-BCF81BFC4DEA}" destId="{91ABAABC-E285-4A41-8171-E6192AF5B233}" srcOrd="10" destOrd="0" presId="urn:microsoft.com/office/officeart/2011/layout/HexagonRadial"/>
    <dgm:cxn modelId="{CAA57A7C-F22D-47D8-B634-502A2AC2046B}" type="presParOf" srcId="{75B77181-4C26-4BC5-AF90-BCF81BFC4DEA}" destId="{46FA5C52-7FA2-424A-B275-80ADE5DBEFA1}" srcOrd="11" destOrd="0" presId="urn:microsoft.com/office/officeart/2011/layout/HexagonRadial"/>
    <dgm:cxn modelId="{63E7F806-EFC7-4CAE-B516-723768615184}" type="presParOf" srcId="{46FA5C52-7FA2-424A-B275-80ADE5DBEFA1}" destId="{98ABD448-3101-4BA9-A967-C396AA665AD9}" srcOrd="0" destOrd="0" presId="urn:microsoft.com/office/officeart/2011/layout/HexagonRadial"/>
    <dgm:cxn modelId="{09F26A49-51A0-4AA5-95B8-53041FD30518}" type="presParOf" srcId="{75B77181-4C26-4BC5-AF90-BCF81BFC4DEA}" destId="{7B824DA8-D1B1-446E-A626-03072B0A92D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F6803F-A1E8-4402-A2FC-A90FE9886AC0}" type="doc">
      <dgm:prSet loTypeId="urn:microsoft.com/office/officeart/2005/8/layout/process5" loCatId="process" qsTypeId="urn:microsoft.com/office/officeart/2005/8/quickstyle/3d5" qsCatId="3D" csTypeId="urn:microsoft.com/office/officeart/2005/8/colors/accent1_2" csCatId="accent1" phldr="1"/>
      <dgm:spPr>
        <a:scene3d>
          <a:camera prst="isometricOffAxis2Left" zoom="95000">
            <a:rot lat="0" lon="0" rev="0"/>
          </a:camera>
          <a:lightRig rig="flat" dir="t"/>
        </a:scene3d>
      </dgm:spPr>
      <dgm:t>
        <a:bodyPr/>
        <a:lstStyle/>
        <a:p>
          <a:endParaRPr lang="en-US"/>
        </a:p>
      </dgm:t>
    </dgm:pt>
    <dgm:pt modelId="{5B4100BA-745E-4D48-ADE9-467A4AB29A23}">
      <dgm:prSet phldrT="[Text]"/>
      <dgm:spPr/>
      <dgm:t>
        <a:bodyPr/>
        <a:lstStyle/>
        <a:p>
          <a:r>
            <a:rPr lang="en-US" err="1"/>
            <a:t>Architektura</a:t>
          </a:r>
          <a:endParaRPr lang="en-US"/>
        </a:p>
        <a:p>
          <a:r>
            <a:rPr lang="en-US"/>
            <a:t>20.10.2021</a:t>
          </a:r>
        </a:p>
      </dgm:t>
    </dgm:pt>
    <dgm:pt modelId="{F5FCD37C-AAAC-4A4D-90FB-590722B2B644}" type="parTrans" cxnId="{883BF984-C495-4FFA-88F1-D4D620006E77}">
      <dgm:prSet/>
      <dgm:spPr/>
      <dgm:t>
        <a:bodyPr/>
        <a:lstStyle/>
        <a:p>
          <a:endParaRPr lang="en-US"/>
        </a:p>
      </dgm:t>
    </dgm:pt>
    <dgm:pt modelId="{9810D82E-85BC-4A7E-A676-3F7F0A27A0F7}" type="sibTrans" cxnId="{883BF984-C495-4FFA-88F1-D4D620006E77}">
      <dgm:prSet/>
      <dgm:spPr>
        <a:solidFill>
          <a:srgbClr val="12ABDB"/>
        </a:solidFill>
      </dgm:spPr>
      <dgm:t>
        <a:bodyPr/>
        <a:lstStyle/>
        <a:p>
          <a:endParaRPr lang="en-US"/>
        </a:p>
      </dgm:t>
    </dgm:pt>
    <dgm:pt modelId="{9F2F8FC9-58A5-43C8-9B8C-EB8F13A4AE82}">
      <dgm:prSet phldrT="[Text]"/>
      <dgm:spPr/>
      <dgm:t>
        <a:bodyPr/>
        <a:lstStyle/>
        <a:p>
          <a:r>
            <a:rPr lang="en-US"/>
            <a:t>Start projektu 03.11.2021</a:t>
          </a:r>
        </a:p>
      </dgm:t>
    </dgm:pt>
    <dgm:pt modelId="{9C218C9B-43E9-4600-BAE8-FFFC974A64E1}" type="parTrans" cxnId="{C0CE1456-4E34-47E0-94DB-CE521F07BDA0}">
      <dgm:prSet/>
      <dgm:spPr/>
      <dgm:t>
        <a:bodyPr/>
        <a:lstStyle/>
        <a:p>
          <a:endParaRPr lang="en-US"/>
        </a:p>
      </dgm:t>
    </dgm:pt>
    <dgm:pt modelId="{842CDBEB-A6DD-418D-80A4-A8EB17523120}" type="sibTrans" cxnId="{C0CE1456-4E34-47E0-94DB-CE521F07BDA0}">
      <dgm:prSet/>
      <dgm:spPr>
        <a:solidFill>
          <a:srgbClr val="12ABDB"/>
        </a:solidFill>
      </dgm:spPr>
      <dgm:t>
        <a:bodyPr/>
        <a:lstStyle/>
        <a:p>
          <a:endParaRPr lang="en-US"/>
        </a:p>
      </dgm:t>
    </dgm:pt>
    <dgm:pt modelId="{141C4A68-BE08-4918-8E48-EC3ECFD9130A}">
      <dgm:prSet phldrT="[Text]"/>
      <dgm:spPr/>
      <dgm:t>
        <a:bodyPr/>
        <a:lstStyle/>
        <a:p>
          <a:r>
            <a:rPr lang="en-US"/>
            <a:t>Java</a:t>
          </a:r>
          <a:br>
            <a:rPr lang="en-US"/>
          </a:br>
          <a:r>
            <a:rPr lang="en-US"/>
            <a:t>10.11.2021</a:t>
          </a:r>
        </a:p>
      </dgm:t>
    </dgm:pt>
    <dgm:pt modelId="{3234A236-BD3F-46FA-A99E-FDA0D067FF0C}" type="parTrans" cxnId="{353B072A-773A-47A3-A81F-44806F98E0F9}">
      <dgm:prSet/>
      <dgm:spPr/>
      <dgm:t>
        <a:bodyPr/>
        <a:lstStyle/>
        <a:p>
          <a:endParaRPr lang="en-US"/>
        </a:p>
      </dgm:t>
    </dgm:pt>
    <dgm:pt modelId="{15B494C6-1F78-4068-B5E5-0BF34F0511B8}" type="sibTrans" cxnId="{353B072A-773A-47A3-A81F-44806F98E0F9}">
      <dgm:prSet/>
      <dgm:spPr>
        <a:solidFill>
          <a:srgbClr val="12ABDB"/>
        </a:solidFill>
      </dgm:spPr>
      <dgm:t>
        <a:bodyPr/>
        <a:lstStyle/>
        <a:p>
          <a:endParaRPr lang="en-US"/>
        </a:p>
      </dgm:t>
    </dgm:pt>
    <dgm:pt modelId="{50AAEF91-4800-4AD3-86C0-F13EE05B42C0}">
      <dgm:prSet phldrT="[Text]"/>
      <dgm:spPr/>
      <dgm:t>
        <a:bodyPr/>
        <a:lstStyle/>
        <a:p>
          <a:r>
            <a:rPr lang="en-US"/>
            <a:t>Testowanie 17.11.2021</a:t>
          </a:r>
        </a:p>
      </dgm:t>
    </dgm:pt>
    <dgm:pt modelId="{C53DCFB6-ACCA-4046-BB7B-FB0B97C3AA7F}" type="parTrans" cxnId="{68E28873-3867-45F8-BE0C-4EFB8CFA1D37}">
      <dgm:prSet/>
      <dgm:spPr/>
      <dgm:t>
        <a:bodyPr/>
        <a:lstStyle/>
        <a:p>
          <a:endParaRPr lang="en-US"/>
        </a:p>
      </dgm:t>
    </dgm:pt>
    <dgm:pt modelId="{F2B18E3A-BC1F-49E2-B1DA-BAFE7C88CC69}" type="sibTrans" cxnId="{68E28873-3867-45F8-BE0C-4EFB8CFA1D37}">
      <dgm:prSet/>
      <dgm:spPr>
        <a:solidFill>
          <a:srgbClr val="12ABDB"/>
        </a:solidFill>
      </dgm:spPr>
      <dgm:t>
        <a:bodyPr/>
        <a:lstStyle/>
        <a:p>
          <a:endParaRPr lang="en-US"/>
        </a:p>
      </dgm:t>
    </dgm:pt>
    <dgm:pt modelId="{79485FDB-5DBF-4EEC-83AE-4F7D2E6365D9}">
      <dgm:prSet phldrT="[Text]"/>
      <dgm:spPr/>
      <dgm:t>
        <a:bodyPr/>
        <a:lstStyle/>
        <a:p>
          <a:r>
            <a:rPr lang="en-US"/>
            <a:t>Spring 24.11.2021</a:t>
          </a:r>
        </a:p>
      </dgm:t>
    </dgm:pt>
    <dgm:pt modelId="{A2448883-EB4A-459C-AB7A-32726574000A}" type="parTrans" cxnId="{7B7170AA-E5F8-4FFB-8CAD-C81EF2380A89}">
      <dgm:prSet/>
      <dgm:spPr/>
      <dgm:t>
        <a:bodyPr/>
        <a:lstStyle/>
        <a:p>
          <a:endParaRPr lang="en-US"/>
        </a:p>
      </dgm:t>
    </dgm:pt>
    <dgm:pt modelId="{426D1268-2FF1-433E-BCA5-7F1BDB46CD3D}" type="sibTrans" cxnId="{7B7170AA-E5F8-4FFB-8CAD-C81EF2380A89}">
      <dgm:prSet/>
      <dgm:spPr>
        <a:solidFill>
          <a:srgbClr val="12ABDB"/>
        </a:solidFill>
      </dgm:spPr>
      <dgm:t>
        <a:bodyPr/>
        <a:lstStyle/>
        <a:p>
          <a:endParaRPr lang="en-US"/>
        </a:p>
      </dgm:t>
    </dgm:pt>
    <dgm:pt modelId="{4D0E61FF-30A4-4EC4-AA75-F7C54970C45F}">
      <dgm:prSet phldrT="[Text]"/>
      <dgm:spPr/>
      <dgm:t>
        <a:bodyPr/>
        <a:lstStyle/>
        <a:p>
          <a:r>
            <a:rPr lang="en-US"/>
            <a:t>SpringBoot 01.12.2021</a:t>
          </a:r>
        </a:p>
      </dgm:t>
    </dgm:pt>
    <dgm:pt modelId="{0732D67E-645C-47E2-95D8-E8235487F279}" type="parTrans" cxnId="{EB329AD5-BBF7-4FB7-8112-5301D08FC6DE}">
      <dgm:prSet/>
      <dgm:spPr/>
      <dgm:t>
        <a:bodyPr/>
        <a:lstStyle/>
        <a:p>
          <a:endParaRPr lang="en-US"/>
        </a:p>
      </dgm:t>
    </dgm:pt>
    <dgm:pt modelId="{BE307CBC-0596-4D4C-92E2-86F87372BAAC}" type="sibTrans" cxnId="{EB329AD5-BBF7-4FB7-8112-5301D08FC6DE}">
      <dgm:prSet/>
      <dgm:spPr>
        <a:solidFill>
          <a:srgbClr val="12ABDB"/>
        </a:solidFill>
      </dgm:spPr>
      <dgm:t>
        <a:bodyPr/>
        <a:lstStyle/>
        <a:p>
          <a:endParaRPr lang="en-US"/>
        </a:p>
      </dgm:t>
    </dgm:pt>
    <dgm:pt modelId="{9B75B548-5920-4082-B2F2-ED718088ADEF}">
      <dgm:prSet phldrT="[Text]"/>
      <dgm:spPr/>
      <dgm:t>
        <a:bodyPr/>
        <a:lstStyle/>
        <a:p>
          <a:r>
            <a:rPr lang="en-US"/>
            <a:t>MVC 08.12.2021</a:t>
          </a:r>
        </a:p>
      </dgm:t>
    </dgm:pt>
    <dgm:pt modelId="{9EE69E32-8FF5-4444-9AFB-5299EE8A6DBD}" type="parTrans" cxnId="{67F322CB-7A72-43EE-8A43-0846E252F451}">
      <dgm:prSet/>
      <dgm:spPr/>
      <dgm:t>
        <a:bodyPr/>
        <a:lstStyle/>
        <a:p>
          <a:endParaRPr lang="en-US"/>
        </a:p>
      </dgm:t>
    </dgm:pt>
    <dgm:pt modelId="{B0862D7D-BB79-46E7-A287-76110627E6BB}" type="sibTrans" cxnId="{67F322CB-7A72-43EE-8A43-0846E252F451}">
      <dgm:prSet/>
      <dgm:spPr>
        <a:solidFill>
          <a:srgbClr val="12ABDB"/>
        </a:solidFill>
      </dgm:spPr>
      <dgm:t>
        <a:bodyPr/>
        <a:lstStyle/>
        <a:p>
          <a:endParaRPr lang="en-US"/>
        </a:p>
      </dgm:t>
    </dgm:pt>
    <dgm:pt modelId="{F9633EA8-6E0D-4434-9489-708B500B1E41}">
      <dgm:prSet phldrT="[Text]"/>
      <dgm:spPr/>
      <dgm:t>
        <a:bodyPr/>
        <a:lstStyle/>
        <a:p>
          <a:r>
            <a:rPr lang="en-US"/>
            <a:t>JPA </a:t>
          </a:r>
          <a:br>
            <a:rPr lang="en-US"/>
          </a:br>
          <a:r>
            <a:rPr lang="en-US"/>
            <a:t>15.12.2021</a:t>
          </a:r>
        </a:p>
      </dgm:t>
    </dgm:pt>
    <dgm:pt modelId="{31E07A8F-F1D9-4D55-993E-391037EE040C}" type="parTrans" cxnId="{A434959F-265A-44BA-ADDB-C9C951BB419B}">
      <dgm:prSet/>
      <dgm:spPr/>
      <dgm:t>
        <a:bodyPr/>
        <a:lstStyle/>
        <a:p>
          <a:endParaRPr lang="en-US"/>
        </a:p>
      </dgm:t>
    </dgm:pt>
    <dgm:pt modelId="{9EB40884-9F62-4EB2-A123-2E9151582928}" type="sibTrans" cxnId="{A434959F-265A-44BA-ADDB-C9C951BB419B}">
      <dgm:prSet/>
      <dgm:spPr>
        <a:solidFill>
          <a:srgbClr val="12ABDB"/>
        </a:solidFill>
      </dgm:spPr>
      <dgm:t>
        <a:bodyPr/>
        <a:lstStyle/>
        <a:p>
          <a:endParaRPr lang="en-US"/>
        </a:p>
      </dgm:t>
    </dgm:pt>
    <dgm:pt modelId="{8429C6F3-22BE-4413-904F-9D29733BFA6B}">
      <dgm:prSet phldrT="[Text]"/>
      <dgm:spPr/>
      <dgm:t>
        <a:bodyPr/>
        <a:lstStyle/>
        <a:p>
          <a:r>
            <a:rPr lang="en-US"/>
            <a:t>HTML + JS 12.01.2022</a:t>
          </a:r>
        </a:p>
      </dgm:t>
    </dgm:pt>
    <dgm:pt modelId="{32F4AB49-B638-4784-B650-7B963491AA68}" type="parTrans" cxnId="{E480D4E0-99DE-4063-9782-20015C3B8D68}">
      <dgm:prSet/>
      <dgm:spPr/>
      <dgm:t>
        <a:bodyPr/>
        <a:lstStyle/>
        <a:p>
          <a:endParaRPr lang="en-US"/>
        </a:p>
      </dgm:t>
    </dgm:pt>
    <dgm:pt modelId="{C4F730F3-6444-4FFC-9816-07FE697B5DC3}" type="sibTrans" cxnId="{E480D4E0-99DE-4063-9782-20015C3B8D68}">
      <dgm:prSet/>
      <dgm:spPr>
        <a:solidFill>
          <a:srgbClr val="12ABDB"/>
        </a:solidFill>
      </dgm:spPr>
      <dgm:t>
        <a:bodyPr/>
        <a:lstStyle/>
        <a:p>
          <a:endParaRPr lang="en-US"/>
        </a:p>
      </dgm:t>
    </dgm:pt>
    <dgm:pt modelId="{9CB8F811-A77C-4240-A47A-2DD89E160A26}">
      <dgm:prSet phldrT="[Text]"/>
      <dgm:spPr/>
      <dgm:t>
        <a:bodyPr/>
        <a:lstStyle/>
        <a:p>
          <a:r>
            <a:rPr lang="en-US"/>
            <a:t>Angular 19.01.2022 26.01.2022</a:t>
          </a:r>
        </a:p>
      </dgm:t>
    </dgm:pt>
    <dgm:pt modelId="{635E041A-5B9D-441C-A843-E2DC1C64F881}" type="parTrans" cxnId="{8E4D20E4-EED5-4615-8B98-106DAD595FC2}">
      <dgm:prSet/>
      <dgm:spPr/>
      <dgm:t>
        <a:bodyPr/>
        <a:lstStyle/>
        <a:p>
          <a:endParaRPr lang="en-US"/>
        </a:p>
      </dgm:t>
    </dgm:pt>
    <dgm:pt modelId="{C490CCC3-16A6-4121-BEFC-75C0CB0F48C7}" type="sibTrans" cxnId="{8E4D20E4-EED5-4615-8B98-106DAD595FC2}">
      <dgm:prSet/>
      <dgm:spPr>
        <a:solidFill>
          <a:srgbClr val="12ABDB"/>
        </a:solidFill>
      </dgm:spPr>
      <dgm:t>
        <a:bodyPr/>
        <a:lstStyle/>
        <a:p>
          <a:endParaRPr lang="en-US"/>
        </a:p>
      </dgm:t>
    </dgm:pt>
    <dgm:pt modelId="{8FE9754E-C439-4D4A-94B6-52E8C5010AA6}">
      <dgm:prSet phldrT="[Text]"/>
      <dgm:spPr/>
      <dgm:t>
        <a:bodyPr/>
        <a:lstStyle/>
        <a:p>
          <a:r>
            <a:rPr lang="en-US"/>
            <a:t>Podsumowanie 02.02.2022</a:t>
          </a:r>
        </a:p>
      </dgm:t>
    </dgm:pt>
    <dgm:pt modelId="{97A8AC72-3CFE-4D85-A2F4-91945270D25E}" type="parTrans" cxnId="{A35734E8-B809-4187-8FA6-9ADCFE49CA48}">
      <dgm:prSet/>
      <dgm:spPr/>
      <dgm:t>
        <a:bodyPr/>
        <a:lstStyle/>
        <a:p>
          <a:endParaRPr lang="en-US"/>
        </a:p>
      </dgm:t>
    </dgm:pt>
    <dgm:pt modelId="{E36362EB-EFAA-4F9A-A02A-747C0CA38E28}" type="sibTrans" cxnId="{A35734E8-B809-4187-8FA6-9ADCFE49CA48}">
      <dgm:prSet/>
      <dgm:spPr/>
      <dgm:t>
        <a:bodyPr/>
        <a:lstStyle/>
        <a:p>
          <a:endParaRPr lang="en-US"/>
        </a:p>
      </dgm:t>
    </dgm:pt>
    <dgm:pt modelId="{00CC018E-406F-46A0-AC65-09BB65A8D47E}">
      <dgm:prSet phldrT="[Text]"/>
      <dgm:spPr/>
      <dgm:t>
        <a:bodyPr/>
        <a:lstStyle/>
        <a:p>
          <a:r>
            <a:rPr lang="en-US"/>
            <a:t>Spring Cloud 27.10.2021</a:t>
          </a:r>
        </a:p>
      </dgm:t>
    </dgm:pt>
    <dgm:pt modelId="{1C8B61F4-7D21-47B8-83FB-F845A551785D}" type="sibTrans" cxnId="{3E5F704D-1E37-438B-AB1D-8FED73D04E2A}">
      <dgm:prSet/>
      <dgm:spPr>
        <a:solidFill>
          <a:srgbClr val="12ABDB"/>
        </a:solidFill>
      </dgm:spPr>
      <dgm:t>
        <a:bodyPr/>
        <a:lstStyle/>
        <a:p>
          <a:endParaRPr lang="en-US"/>
        </a:p>
      </dgm:t>
    </dgm:pt>
    <dgm:pt modelId="{DEE05073-26D0-43E6-AC50-EBE52B4801E0}" type="parTrans" cxnId="{3E5F704D-1E37-438B-AB1D-8FED73D04E2A}">
      <dgm:prSet/>
      <dgm:spPr/>
      <dgm:t>
        <a:bodyPr/>
        <a:lstStyle/>
        <a:p>
          <a:endParaRPr lang="en-US"/>
        </a:p>
      </dgm:t>
    </dgm:pt>
    <dgm:pt modelId="{93E9DB11-B514-4499-A421-39A3BC08DD6D}" type="pres">
      <dgm:prSet presAssocID="{DEF6803F-A1E8-4402-A2FC-A90FE9886AC0}" presName="diagram" presStyleCnt="0">
        <dgm:presLayoutVars>
          <dgm:dir/>
          <dgm:resizeHandles val="exact"/>
        </dgm:presLayoutVars>
      </dgm:prSet>
      <dgm:spPr/>
    </dgm:pt>
    <dgm:pt modelId="{3A78C7E2-D41E-495D-8F1B-A5FCDE5A56CE}" type="pres">
      <dgm:prSet presAssocID="{5B4100BA-745E-4D48-ADE9-467A4AB29A23}" presName="node" presStyleLbl="node1" presStyleIdx="0" presStyleCnt="12">
        <dgm:presLayoutVars>
          <dgm:bulletEnabled val="1"/>
        </dgm:presLayoutVars>
      </dgm:prSet>
      <dgm:spPr/>
    </dgm:pt>
    <dgm:pt modelId="{7FADB4F8-BC52-4ED7-9C80-2613173729D5}" type="pres">
      <dgm:prSet presAssocID="{9810D82E-85BC-4A7E-A676-3F7F0A27A0F7}" presName="sibTrans" presStyleLbl="sibTrans2D1" presStyleIdx="0" presStyleCnt="11"/>
      <dgm:spPr/>
    </dgm:pt>
    <dgm:pt modelId="{DE0765B1-F533-4D07-9C06-F7679E9210D2}" type="pres">
      <dgm:prSet presAssocID="{9810D82E-85BC-4A7E-A676-3F7F0A27A0F7}" presName="connectorText" presStyleLbl="sibTrans2D1" presStyleIdx="0" presStyleCnt="11"/>
      <dgm:spPr/>
    </dgm:pt>
    <dgm:pt modelId="{8964ED20-6D42-4693-9915-648C358DAC18}" type="pres">
      <dgm:prSet presAssocID="{00CC018E-406F-46A0-AC65-09BB65A8D47E}" presName="node" presStyleLbl="node1" presStyleIdx="1" presStyleCnt="12">
        <dgm:presLayoutVars>
          <dgm:bulletEnabled val="1"/>
        </dgm:presLayoutVars>
      </dgm:prSet>
      <dgm:spPr/>
    </dgm:pt>
    <dgm:pt modelId="{B9113A82-A46D-48A6-955B-F338907695BB}" type="pres">
      <dgm:prSet presAssocID="{1C8B61F4-7D21-47B8-83FB-F845A551785D}" presName="sibTrans" presStyleLbl="sibTrans2D1" presStyleIdx="1" presStyleCnt="11"/>
      <dgm:spPr/>
    </dgm:pt>
    <dgm:pt modelId="{B63E0FB4-EABA-46AB-BA85-8EC3EE0E5EBC}" type="pres">
      <dgm:prSet presAssocID="{1C8B61F4-7D21-47B8-83FB-F845A551785D}" presName="connectorText" presStyleLbl="sibTrans2D1" presStyleIdx="1" presStyleCnt="11"/>
      <dgm:spPr/>
    </dgm:pt>
    <dgm:pt modelId="{7C15C9AB-7938-445C-AA0B-B7D83A3D97E5}" type="pres">
      <dgm:prSet presAssocID="{9F2F8FC9-58A5-43C8-9B8C-EB8F13A4AE82}" presName="node" presStyleLbl="node1" presStyleIdx="2" presStyleCnt="12">
        <dgm:presLayoutVars>
          <dgm:bulletEnabled val="1"/>
        </dgm:presLayoutVars>
      </dgm:prSet>
      <dgm:spPr/>
    </dgm:pt>
    <dgm:pt modelId="{85118560-A55C-4361-9D41-2D9878F545DF}" type="pres">
      <dgm:prSet presAssocID="{842CDBEB-A6DD-418D-80A4-A8EB17523120}" presName="sibTrans" presStyleLbl="sibTrans2D1" presStyleIdx="2" presStyleCnt="11"/>
      <dgm:spPr/>
    </dgm:pt>
    <dgm:pt modelId="{569954F1-60FF-47CC-91B3-4F1AFAA4B583}" type="pres">
      <dgm:prSet presAssocID="{842CDBEB-A6DD-418D-80A4-A8EB17523120}" presName="connectorText" presStyleLbl="sibTrans2D1" presStyleIdx="2" presStyleCnt="11"/>
      <dgm:spPr/>
    </dgm:pt>
    <dgm:pt modelId="{EEE96C65-FD61-4A7C-875C-5DA7DED77376}" type="pres">
      <dgm:prSet presAssocID="{141C4A68-BE08-4918-8E48-EC3ECFD9130A}" presName="node" presStyleLbl="node1" presStyleIdx="3" presStyleCnt="12">
        <dgm:presLayoutVars>
          <dgm:bulletEnabled val="1"/>
        </dgm:presLayoutVars>
      </dgm:prSet>
      <dgm:spPr/>
    </dgm:pt>
    <dgm:pt modelId="{8D9E817E-ECBE-4E2C-9585-AE2CBF7F3E48}" type="pres">
      <dgm:prSet presAssocID="{15B494C6-1F78-4068-B5E5-0BF34F0511B8}" presName="sibTrans" presStyleLbl="sibTrans2D1" presStyleIdx="3" presStyleCnt="11"/>
      <dgm:spPr/>
    </dgm:pt>
    <dgm:pt modelId="{22A61B12-CF44-403F-B110-54C7FE032E9C}" type="pres">
      <dgm:prSet presAssocID="{15B494C6-1F78-4068-B5E5-0BF34F0511B8}" presName="connectorText" presStyleLbl="sibTrans2D1" presStyleIdx="3" presStyleCnt="11"/>
      <dgm:spPr/>
    </dgm:pt>
    <dgm:pt modelId="{BA4B475D-A476-42FC-85AD-10CADE83EEA9}" type="pres">
      <dgm:prSet presAssocID="{50AAEF91-4800-4AD3-86C0-F13EE05B42C0}" presName="node" presStyleLbl="node1" presStyleIdx="4" presStyleCnt="12">
        <dgm:presLayoutVars>
          <dgm:bulletEnabled val="1"/>
        </dgm:presLayoutVars>
      </dgm:prSet>
      <dgm:spPr/>
    </dgm:pt>
    <dgm:pt modelId="{EEBFB557-0527-4778-AF2F-EE45863B74F0}" type="pres">
      <dgm:prSet presAssocID="{F2B18E3A-BC1F-49E2-B1DA-BAFE7C88CC69}" presName="sibTrans" presStyleLbl="sibTrans2D1" presStyleIdx="4" presStyleCnt="11"/>
      <dgm:spPr/>
    </dgm:pt>
    <dgm:pt modelId="{18B8F09F-A9D0-4843-A1AC-5963FE7A7D21}" type="pres">
      <dgm:prSet presAssocID="{F2B18E3A-BC1F-49E2-B1DA-BAFE7C88CC69}" presName="connectorText" presStyleLbl="sibTrans2D1" presStyleIdx="4" presStyleCnt="11"/>
      <dgm:spPr/>
    </dgm:pt>
    <dgm:pt modelId="{93EE92F7-5C41-493D-9154-1012ABA598B1}" type="pres">
      <dgm:prSet presAssocID="{79485FDB-5DBF-4EEC-83AE-4F7D2E6365D9}" presName="node" presStyleLbl="node1" presStyleIdx="5" presStyleCnt="12">
        <dgm:presLayoutVars>
          <dgm:bulletEnabled val="1"/>
        </dgm:presLayoutVars>
      </dgm:prSet>
      <dgm:spPr/>
    </dgm:pt>
    <dgm:pt modelId="{43882290-E134-45E8-A3A0-99DC8A15DE8E}" type="pres">
      <dgm:prSet presAssocID="{426D1268-2FF1-433E-BCA5-7F1BDB46CD3D}" presName="sibTrans" presStyleLbl="sibTrans2D1" presStyleIdx="5" presStyleCnt="11"/>
      <dgm:spPr/>
    </dgm:pt>
    <dgm:pt modelId="{E096C170-05BF-451F-936E-BDCC9163206B}" type="pres">
      <dgm:prSet presAssocID="{426D1268-2FF1-433E-BCA5-7F1BDB46CD3D}" presName="connectorText" presStyleLbl="sibTrans2D1" presStyleIdx="5" presStyleCnt="11"/>
      <dgm:spPr/>
    </dgm:pt>
    <dgm:pt modelId="{EC5D5C1B-7C70-4D94-9B06-901CB8A2F320}" type="pres">
      <dgm:prSet presAssocID="{4D0E61FF-30A4-4EC4-AA75-F7C54970C45F}" presName="node" presStyleLbl="node1" presStyleIdx="6" presStyleCnt="12">
        <dgm:presLayoutVars>
          <dgm:bulletEnabled val="1"/>
        </dgm:presLayoutVars>
      </dgm:prSet>
      <dgm:spPr/>
    </dgm:pt>
    <dgm:pt modelId="{02F161B0-0D73-4DFE-9B4D-6CAB10BC5864}" type="pres">
      <dgm:prSet presAssocID="{BE307CBC-0596-4D4C-92E2-86F87372BAAC}" presName="sibTrans" presStyleLbl="sibTrans2D1" presStyleIdx="6" presStyleCnt="11"/>
      <dgm:spPr/>
    </dgm:pt>
    <dgm:pt modelId="{462ECEE7-396B-4CC3-AA38-27962B0C6A00}" type="pres">
      <dgm:prSet presAssocID="{BE307CBC-0596-4D4C-92E2-86F87372BAAC}" presName="connectorText" presStyleLbl="sibTrans2D1" presStyleIdx="6" presStyleCnt="11"/>
      <dgm:spPr/>
    </dgm:pt>
    <dgm:pt modelId="{79190131-64F7-49F0-BCD4-A3D6F9329941}" type="pres">
      <dgm:prSet presAssocID="{9B75B548-5920-4082-B2F2-ED718088ADEF}" presName="node" presStyleLbl="node1" presStyleIdx="7" presStyleCnt="12">
        <dgm:presLayoutVars>
          <dgm:bulletEnabled val="1"/>
        </dgm:presLayoutVars>
      </dgm:prSet>
      <dgm:spPr/>
    </dgm:pt>
    <dgm:pt modelId="{1A276A6F-DF3F-4A8A-9689-08E38BAA081F}" type="pres">
      <dgm:prSet presAssocID="{B0862D7D-BB79-46E7-A287-76110627E6BB}" presName="sibTrans" presStyleLbl="sibTrans2D1" presStyleIdx="7" presStyleCnt="11"/>
      <dgm:spPr/>
    </dgm:pt>
    <dgm:pt modelId="{0809C8D9-12AA-446C-AEE7-81A2F245BF2E}" type="pres">
      <dgm:prSet presAssocID="{B0862D7D-BB79-46E7-A287-76110627E6BB}" presName="connectorText" presStyleLbl="sibTrans2D1" presStyleIdx="7" presStyleCnt="11"/>
      <dgm:spPr/>
    </dgm:pt>
    <dgm:pt modelId="{D9F11683-8EC7-4A24-B0A6-C2F551AAB59E}" type="pres">
      <dgm:prSet presAssocID="{F9633EA8-6E0D-4434-9489-708B500B1E41}" presName="node" presStyleLbl="node1" presStyleIdx="8" presStyleCnt="12">
        <dgm:presLayoutVars>
          <dgm:bulletEnabled val="1"/>
        </dgm:presLayoutVars>
      </dgm:prSet>
      <dgm:spPr/>
    </dgm:pt>
    <dgm:pt modelId="{B3610BF4-7CD2-4F65-ADA1-A859CF5DFF01}" type="pres">
      <dgm:prSet presAssocID="{9EB40884-9F62-4EB2-A123-2E9151582928}" presName="sibTrans" presStyleLbl="sibTrans2D1" presStyleIdx="8" presStyleCnt="11"/>
      <dgm:spPr/>
    </dgm:pt>
    <dgm:pt modelId="{BC21EDF8-B665-4EF3-8C73-76472AE1C2AE}" type="pres">
      <dgm:prSet presAssocID="{9EB40884-9F62-4EB2-A123-2E9151582928}" presName="connectorText" presStyleLbl="sibTrans2D1" presStyleIdx="8" presStyleCnt="11"/>
      <dgm:spPr/>
    </dgm:pt>
    <dgm:pt modelId="{CC29A29D-A949-410C-A958-63F3196A0262}" type="pres">
      <dgm:prSet presAssocID="{8429C6F3-22BE-4413-904F-9D29733BFA6B}" presName="node" presStyleLbl="node1" presStyleIdx="9" presStyleCnt="12">
        <dgm:presLayoutVars>
          <dgm:bulletEnabled val="1"/>
        </dgm:presLayoutVars>
      </dgm:prSet>
      <dgm:spPr/>
    </dgm:pt>
    <dgm:pt modelId="{F363BEF3-F454-4DD0-809B-A82E37C88DB3}" type="pres">
      <dgm:prSet presAssocID="{C4F730F3-6444-4FFC-9816-07FE697B5DC3}" presName="sibTrans" presStyleLbl="sibTrans2D1" presStyleIdx="9" presStyleCnt="11"/>
      <dgm:spPr/>
    </dgm:pt>
    <dgm:pt modelId="{9A4596BC-8D06-4170-B253-5B29C65AB3B0}" type="pres">
      <dgm:prSet presAssocID="{C4F730F3-6444-4FFC-9816-07FE697B5DC3}" presName="connectorText" presStyleLbl="sibTrans2D1" presStyleIdx="9" presStyleCnt="11"/>
      <dgm:spPr/>
    </dgm:pt>
    <dgm:pt modelId="{0334975B-A9CE-4EF2-B446-FCD2DEAC3409}" type="pres">
      <dgm:prSet presAssocID="{9CB8F811-A77C-4240-A47A-2DD89E160A26}" presName="node" presStyleLbl="node1" presStyleIdx="10" presStyleCnt="12">
        <dgm:presLayoutVars>
          <dgm:bulletEnabled val="1"/>
        </dgm:presLayoutVars>
      </dgm:prSet>
      <dgm:spPr/>
    </dgm:pt>
    <dgm:pt modelId="{FAD22E26-D2F4-488B-B9F3-44AD1A3A9842}" type="pres">
      <dgm:prSet presAssocID="{C490CCC3-16A6-4121-BEFC-75C0CB0F48C7}" presName="sibTrans" presStyleLbl="sibTrans2D1" presStyleIdx="10" presStyleCnt="11"/>
      <dgm:spPr/>
    </dgm:pt>
    <dgm:pt modelId="{D7D93AB0-3CF5-448B-98DE-9B8BA75B9444}" type="pres">
      <dgm:prSet presAssocID="{C490CCC3-16A6-4121-BEFC-75C0CB0F48C7}" presName="connectorText" presStyleLbl="sibTrans2D1" presStyleIdx="10" presStyleCnt="11"/>
      <dgm:spPr/>
    </dgm:pt>
    <dgm:pt modelId="{1463D511-97F1-44A2-A347-A914D5FDF6AA}" type="pres">
      <dgm:prSet presAssocID="{8FE9754E-C439-4D4A-94B6-52E8C5010AA6}" presName="node" presStyleLbl="node1" presStyleIdx="11" presStyleCnt="12">
        <dgm:presLayoutVars>
          <dgm:bulletEnabled val="1"/>
        </dgm:presLayoutVars>
      </dgm:prSet>
      <dgm:spPr/>
    </dgm:pt>
  </dgm:ptLst>
  <dgm:cxnLst>
    <dgm:cxn modelId="{93B73F04-DE34-4318-A610-20841109FFA3}" type="presOf" srcId="{50AAEF91-4800-4AD3-86C0-F13EE05B42C0}" destId="{BA4B475D-A476-42FC-85AD-10CADE83EEA9}" srcOrd="0" destOrd="0" presId="urn:microsoft.com/office/officeart/2005/8/layout/process5"/>
    <dgm:cxn modelId="{EA857113-28F0-4B5D-A3C3-2E192458BCF4}" type="presOf" srcId="{842CDBEB-A6DD-418D-80A4-A8EB17523120}" destId="{85118560-A55C-4361-9D41-2D9878F545DF}" srcOrd="0" destOrd="0" presId="urn:microsoft.com/office/officeart/2005/8/layout/process5"/>
    <dgm:cxn modelId="{2B3BAD1F-1ECE-4FE9-BF8B-7A74F4211C11}" type="presOf" srcId="{5B4100BA-745E-4D48-ADE9-467A4AB29A23}" destId="{3A78C7E2-D41E-495D-8F1B-A5FCDE5A56CE}" srcOrd="0" destOrd="0" presId="urn:microsoft.com/office/officeart/2005/8/layout/process5"/>
    <dgm:cxn modelId="{353B072A-773A-47A3-A81F-44806F98E0F9}" srcId="{DEF6803F-A1E8-4402-A2FC-A90FE9886AC0}" destId="{141C4A68-BE08-4918-8E48-EC3ECFD9130A}" srcOrd="3" destOrd="0" parTransId="{3234A236-BD3F-46FA-A99E-FDA0D067FF0C}" sibTransId="{15B494C6-1F78-4068-B5E5-0BF34F0511B8}"/>
    <dgm:cxn modelId="{5374C62C-FA3B-45FF-A07E-059C68AD58E9}" type="presOf" srcId="{842CDBEB-A6DD-418D-80A4-A8EB17523120}" destId="{569954F1-60FF-47CC-91B3-4F1AFAA4B583}" srcOrd="1" destOrd="0" presId="urn:microsoft.com/office/officeart/2005/8/layout/process5"/>
    <dgm:cxn modelId="{F1F4E32E-97E2-46A9-82F3-5B8FC0AD2AFC}" type="presOf" srcId="{C490CCC3-16A6-4121-BEFC-75C0CB0F48C7}" destId="{FAD22E26-D2F4-488B-B9F3-44AD1A3A9842}" srcOrd="0" destOrd="0" presId="urn:microsoft.com/office/officeart/2005/8/layout/process5"/>
    <dgm:cxn modelId="{23795C38-8B11-44B9-9A16-F0441D3348F0}" type="presOf" srcId="{141C4A68-BE08-4918-8E48-EC3ECFD9130A}" destId="{EEE96C65-FD61-4A7C-875C-5DA7DED77376}" srcOrd="0" destOrd="0" presId="urn:microsoft.com/office/officeart/2005/8/layout/process5"/>
    <dgm:cxn modelId="{45A25D39-7AA5-40FD-BE42-2048274A4EC2}" type="presOf" srcId="{79485FDB-5DBF-4EEC-83AE-4F7D2E6365D9}" destId="{93EE92F7-5C41-493D-9154-1012ABA598B1}" srcOrd="0" destOrd="0" presId="urn:microsoft.com/office/officeart/2005/8/layout/process5"/>
    <dgm:cxn modelId="{D7B45D3E-9146-41E0-9C58-6A3038E69903}" type="presOf" srcId="{9EB40884-9F62-4EB2-A123-2E9151582928}" destId="{B3610BF4-7CD2-4F65-ADA1-A859CF5DFF01}" srcOrd="0" destOrd="0" presId="urn:microsoft.com/office/officeart/2005/8/layout/process5"/>
    <dgm:cxn modelId="{2DDD5961-8FE7-46CB-BEFB-F685F940EFCE}" type="presOf" srcId="{9CB8F811-A77C-4240-A47A-2DD89E160A26}" destId="{0334975B-A9CE-4EF2-B446-FCD2DEAC3409}" srcOrd="0" destOrd="0" presId="urn:microsoft.com/office/officeart/2005/8/layout/process5"/>
    <dgm:cxn modelId="{CB9CBD62-F12E-4009-BBBF-C5559A588D66}" type="presOf" srcId="{1C8B61F4-7D21-47B8-83FB-F845A551785D}" destId="{B63E0FB4-EABA-46AB-BA85-8EC3EE0E5EBC}" srcOrd="1" destOrd="0" presId="urn:microsoft.com/office/officeart/2005/8/layout/process5"/>
    <dgm:cxn modelId="{C3329A47-A981-433A-83AC-ECD662D7991B}" type="presOf" srcId="{9B75B548-5920-4082-B2F2-ED718088ADEF}" destId="{79190131-64F7-49F0-BCD4-A3D6F9329941}" srcOrd="0" destOrd="0" presId="urn:microsoft.com/office/officeart/2005/8/layout/process5"/>
    <dgm:cxn modelId="{32CFEE6B-B3E7-4638-9C69-B638A0146993}" type="presOf" srcId="{BE307CBC-0596-4D4C-92E2-86F87372BAAC}" destId="{02F161B0-0D73-4DFE-9B4D-6CAB10BC5864}" srcOrd="0" destOrd="0" presId="urn:microsoft.com/office/officeart/2005/8/layout/process5"/>
    <dgm:cxn modelId="{3E5F704D-1E37-438B-AB1D-8FED73D04E2A}" srcId="{DEF6803F-A1E8-4402-A2FC-A90FE9886AC0}" destId="{00CC018E-406F-46A0-AC65-09BB65A8D47E}" srcOrd="1" destOrd="0" parTransId="{DEE05073-26D0-43E6-AC50-EBE52B4801E0}" sibTransId="{1C8B61F4-7D21-47B8-83FB-F845A551785D}"/>
    <dgm:cxn modelId="{E4CFBE70-EEA1-46DB-80F9-AFA8FBD8B25D}" type="presOf" srcId="{9810D82E-85BC-4A7E-A676-3F7F0A27A0F7}" destId="{7FADB4F8-BC52-4ED7-9C80-2613173729D5}" srcOrd="0" destOrd="0" presId="urn:microsoft.com/office/officeart/2005/8/layout/process5"/>
    <dgm:cxn modelId="{68E28873-3867-45F8-BE0C-4EFB8CFA1D37}" srcId="{DEF6803F-A1E8-4402-A2FC-A90FE9886AC0}" destId="{50AAEF91-4800-4AD3-86C0-F13EE05B42C0}" srcOrd="4" destOrd="0" parTransId="{C53DCFB6-ACCA-4046-BB7B-FB0B97C3AA7F}" sibTransId="{F2B18E3A-BC1F-49E2-B1DA-BAFE7C88CC69}"/>
    <dgm:cxn modelId="{3E92BC74-AC2C-4435-9B7A-B9FCC1BDE074}" type="presOf" srcId="{15B494C6-1F78-4068-B5E5-0BF34F0511B8}" destId="{8D9E817E-ECBE-4E2C-9585-AE2CBF7F3E48}" srcOrd="0" destOrd="0" presId="urn:microsoft.com/office/officeart/2005/8/layout/process5"/>
    <dgm:cxn modelId="{F4175E75-B1B9-4CA2-A5E6-B6BA035B58B3}" type="presOf" srcId="{B0862D7D-BB79-46E7-A287-76110627E6BB}" destId="{1A276A6F-DF3F-4A8A-9689-08E38BAA081F}" srcOrd="0" destOrd="0" presId="urn:microsoft.com/office/officeart/2005/8/layout/process5"/>
    <dgm:cxn modelId="{A1AB7675-65E0-4C2D-A470-09EE97C795C3}" type="presOf" srcId="{F2B18E3A-BC1F-49E2-B1DA-BAFE7C88CC69}" destId="{EEBFB557-0527-4778-AF2F-EE45863B74F0}" srcOrd="0" destOrd="0" presId="urn:microsoft.com/office/officeart/2005/8/layout/process5"/>
    <dgm:cxn modelId="{C0CE1456-4E34-47E0-94DB-CE521F07BDA0}" srcId="{DEF6803F-A1E8-4402-A2FC-A90FE9886AC0}" destId="{9F2F8FC9-58A5-43C8-9B8C-EB8F13A4AE82}" srcOrd="2" destOrd="0" parTransId="{9C218C9B-43E9-4600-BAE8-FFFC974A64E1}" sibTransId="{842CDBEB-A6DD-418D-80A4-A8EB17523120}"/>
    <dgm:cxn modelId="{05DF5956-F4D5-4BE1-8460-225DCADCBC9F}" type="presOf" srcId="{F9633EA8-6E0D-4434-9489-708B500B1E41}" destId="{D9F11683-8EC7-4A24-B0A6-C2F551AAB59E}" srcOrd="0" destOrd="0" presId="urn:microsoft.com/office/officeart/2005/8/layout/process5"/>
    <dgm:cxn modelId="{883BF984-C495-4FFA-88F1-D4D620006E77}" srcId="{DEF6803F-A1E8-4402-A2FC-A90FE9886AC0}" destId="{5B4100BA-745E-4D48-ADE9-467A4AB29A23}" srcOrd="0" destOrd="0" parTransId="{F5FCD37C-AAAC-4A4D-90FB-590722B2B644}" sibTransId="{9810D82E-85BC-4A7E-A676-3F7F0A27A0F7}"/>
    <dgm:cxn modelId="{DDF14F8D-604B-4ED8-8AF2-C2170C35A921}" type="presOf" srcId="{1C8B61F4-7D21-47B8-83FB-F845A551785D}" destId="{B9113A82-A46D-48A6-955B-F338907695BB}" srcOrd="0" destOrd="0" presId="urn:microsoft.com/office/officeart/2005/8/layout/process5"/>
    <dgm:cxn modelId="{15050493-E85C-4177-969E-AA6A49A860BE}" type="presOf" srcId="{00CC018E-406F-46A0-AC65-09BB65A8D47E}" destId="{8964ED20-6D42-4693-9915-648C358DAC18}" srcOrd="0" destOrd="0" presId="urn:microsoft.com/office/officeart/2005/8/layout/process5"/>
    <dgm:cxn modelId="{8809DE9C-69DC-43CB-88B5-179A1F4DEE0E}" type="presOf" srcId="{4D0E61FF-30A4-4EC4-AA75-F7C54970C45F}" destId="{EC5D5C1B-7C70-4D94-9B06-901CB8A2F320}" srcOrd="0" destOrd="0" presId="urn:microsoft.com/office/officeart/2005/8/layout/process5"/>
    <dgm:cxn modelId="{A434959F-265A-44BA-ADDB-C9C951BB419B}" srcId="{DEF6803F-A1E8-4402-A2FC-A90FE9886AC0}" destId="{F9633EA8-6E0D-4434-9489-708B500B1E41}" srcOrd="8" destOrd="0" parTransId="{31E07A8F-F1D9-4D55-993E-391037EE040C}" sibTransId="{9EB40884-9F62-4EB2-A123-2E9151582928}"/>
    <dgm:cxn modelId="{991FE4A2-1099-4169-8447-E85DEBABE2D1}" type="presOf" srcId="{8FE9754E-C439-4D4A-94B6-52E8C5010AA6}" destId="{1463D511-97F1-44A2-A347-A914D5FDF6AA}" srcOrd="0" destOrd="0" presId="urn:microsoft.com/office/officeart/2005/8/layout/process5"/>
    <dgm:cxn modelId="{7B7170AA-E5F8-4FFB-8CAD-C81EF2380A89}" srcId="{DEF6803F-A1E8-4402-A2FC-A90FE9886AC0}" destId="{79485FDB-5DBF-4EEC-83AE-4F7D2E6365D9}" srcOrd="5" destOrd="0" parTransId="{A2448883-EB4A-459C-AB7A-32726574000A}" sibTransId="{426D1268-2FF1-433E-BCA5-7F1BDB46CD3D}"/>
    <dgm:cxn modelId="{F71E3EB6-2750-47A0-BE2F-93348D7F299F}" type="presOf" srcId="{F2B18E3A-BC1F-49E2-B1DA-BAFE7C88CC69}" destId="{18B8F09F-A9D0-4843-A1AC-5963FE7A7D21}" srcOrd="1" destOrd="0" presId="urn:microsoft.com/office/officeart/2005/8/layout/process5"/>
    <dgm:cxn modelId="{5635C1BC-20C1-4E8D-A7D1-6AFBA90E355F}" type="presOf" srcId="{C4F730F3-6444-4FFC-9816-07FE697B5DC3}" destId="{F363BEF3-F454-4DD0-809B-A82E37C88DB3}" srcOrd="0" destOrd="0" presId="urn:microsoft.com/office/officeart/2005/8/layout/process5"/>
    <dgm:cxn modelId="{35584CBE-5858-40B1-A62A-D4F803D8B318}" type="presOf" srcId="{426D1268-2FF1-433E-BCA5-7F1BDB46CD3D}" destId="{E096C170-05BF-451F-936E-BDCC9163206B}" srcOrd="1" destOrd="0" presId="urn:microsoft.com/office/officeart/2005/8/layout/process5"/>
    <dgm:cxn modelId="{E8291FC8-A76B-4E62-AC85-83A4CCC07B1E}" type="presOf" srcId="{C490CCC3-16A6-4121-BEFC-75C0CB0F48C7}" destId="{D7D93AB0-3CF5-448B-98DE-9B8BA75B9444}" srcOrd="1" destOrd="0" presId="urn:microsoft.com/office/officeart/2005/8/layout/process5"/>
    <dgm:cxn modelId="{67F322CB-7A72-43EE-8A43-0846E252F451}" srcId="{DEF6803F-A1E8-4402-A2FC-A90FE9886AC0}" destId="{9B75B548-5920-4082-B2F2-ED718088ADEF}" srcOrd="7" destOrd="0" parTransId="{9EE69E32-8FF5-4444-9AFB-5299EE8A6DBD}" sibTransId="{B0862D7D-BB79-46E7-A287-76110627E6BB}"/>
    <dgm:cxn modelId="{235979D1-C7AC-49F8-ACA1-1C42DB807109}" type="presOf" srcId="{9810D82E-85BC-4A7E-A676-3F7F0A27A0F7}" destId="{DE0765B1-F533-4D07-9C06-F7679E9210D2}" srcOrd="1" destOrd="0" presId="urn:microsoft.com/office/officeart/2005/8/layout/process5"/>
    <dgm:cxn modelId="{4CF40AD5-694B-4867-8E18-02F285CE4397}" type="presOf" srcId="{DEF6803F-A1E8-4402-A2FC-A90FE9886AC0}" destId="{93E9DB11-B514-4499-A421-39A3BC08DD6D}" srcOrd="0" destOrd="0" presId="urn:microsoft.com/office/officeart/2005/8/layout/process5"/>
    <dgm:cxn modelId="{EB329AD5-BBF7-4FB7-8112-5301D08FC6DE}" srcId="{DEF6803F-A1E8-4402-A2FC-A90FE9886AC0}" destId="{4D0E61FF-30A4-4EC4-AA75-F7C54970C45F}" srcOrd="6" destOrd="0" parTransId="{0732D67E-645C-47E2-95D8-E8235487F279}" sibTransId="{BE307CBC-0596-4D4C-92E2-86F87372BAAC}"/>
    <dgm:cxn modelId="{BCEFB3D5-8902-4C5B-AB8B-7572675A6CA1}" type="presOf" srcId="{15B494C6-1F78-4068-B5E5-0BF34F0511B8}" destId="{22A61B12-CF44-403F-B110-54C7FE032E9C}" srcOrd="1" destOrd="0" presId="urn:microsoft.com/office/officeart/2005/8/layout/process5"/>
    <dgm:cxn modelId="{E480D4E0-99DE-4063-9782-20015C3B8D68}" srcId="{DEF6803F-A1E8-4402-A2FC-A90FE9886AC0}" destId="{8429C6F3-22BE-4413-904F-9D29733BFA6B}" srcOrd="9" destOrd="0" parTransId="{32F4AB49-B638-4784-B650-7B963491AA68}" sibTransId="{C4F730F3-6444-4FFC-9816-07FE697B5DC3}"/>
    <dgm:cxn modelId="{A2AB8DE1-98E7-4E68-A418-15B38438296C}" type="presOf" srcId="{8429C6F3-22BE-4413-904F-9D29733BFA6B}" destId="{CC29A29D-A949-410C-A958-63F3196A0262}" srcOrd="0" destOrd="0" presId="urn:microsoft.com/office/officeart/2005/8/layout/process5"/>
    <dgm:cxn modelId="{356EB6E2-0610-42DF-B07E-518A7F999AB6}" type="presOf" srcId="{B0862D7D-BB79-46E7-A287-76110627E6BB}" destId="{0809C8D9-12AA-446C-AEE7-81A2F245BF2E}" srcOrd="1" destOrd="0" presId="urn:microsoft.com/office/officeart/2005/8/layout/process5"/>
    <dgm:cxn modelId="{8E4D20E4-EED5-4615-8B98-106DAD595FC2}" srcId="{DEF6803F-A1E8-4402-A2FC-A90FE9886AC0}" destId="{9CB8F811-A77C-4240-A47A-2DD89E160A26}" srcOrd="10" destOrd="0" parTransId="{635E041A-5B9D-441C-A843-E2DC1C64F881}" sibTransId="{C490CCC3-16A6-4121-BEFC-75C0CB0F48C7}"/>
    <dgm:cxn modelId="{5D63EAE5-565B-4929-BB97-23347F3769D7}" type="presOf" srcId="{9F2F8FC9-58A5-43C8-9B8C-EB8F13A4AE82}" destId="{7C15C9AB-7938-445C-AA0B-B7D83A3D97E5}" srcOrd="0" destOrd="0" presId="urn:microsoft.com/office/officeart/2005/8/layout/process5"/>
    <dgm:cxn modelId="{42F673E6-B09B-4B09-A95B-83B52092A2A3}" type="presOf" srcId="{BE307CBC-0596-4D4C-92E2-86F87372BAAC}" destId="{462ECEE7-396B-4CC3-AA38-27962B0C6A00}" srcOrd="1" destOrd="0" presId="urn:microsoft.com/office/officeart/2005/8/layout/process5"/>
    <dgm:cxn modelId="{A35734E8-B809-4187-8FA6-9ADCFE49CA48}" srcId="{DEF6803F-A1E8-4402-A2FC-A90FE9886AC0}" destId="{8FE9754E-C439-4D4A-94B6-52E8C5010AA6}" srcOrd="11" destOrd="0" parTransId="{97A8AC72-3CFE-4D85-A2F4-91945270D25E}" sibTransId="{E36362EB-EFAA-4F9A-A02A-747C0CA38E28}"/>
    <dgm:cxn modelId="{1C5B3FE8-CB20-4B3B-B4FD-04FBCE690AA9}" type="presOf" srcId="{9EB40884-9F62-4EB2-A123-2E9151582928}" destId="{BC21EDF8-B665-4EF3-8C73-76472AE1C2AE}" srcOrd="1" destOrd="0" presId="urn:microsoft.com/office/officeart/2005/8/layout/process5"/>
    <dgm:cxn modelId="{4C448CFB-CD4A-483F-9246-A71A03E0DDE5}" type="presOf" srcId="{C4F730F3-6444-4FFC-9816-07FE697B5DC3}" destId="{9A4596BC-8D06-4170-B253-5B29C65AB3B0}" srcOrd="1" destOrd="0" presId="urn:microsoft.com/office/officeart/2005/8/layout/process5"/>
    <dgm:cxn modelId="{D786B9FD-7494-477D-979E-13C7E6D334B0}" type="presOf" srcId="{426D1268-2FF1-433E-BCA5-7F1BDB46CD3D}" destId="{43882290-E134-45E8-A3A0-99DC8A15DE8E}" srcOrd="0" destOrd="0" presId="urn:microsoft.com/office/officeart/2005/8/layout/process5"/>
    <dgm:cxn modelId="{392AF273-1E8E-4DD8-8D5E-DAF1ADD30D1D}" type="presParOf" srcId="{93E9DB11-B514-4499-A421-39A3BC08DD6D}" destId="{3A78C7E2-D41E-495D-8F1B-A5FCDE5A56CE}" srcOrd="0" destOrd="0" presId="urn:microsoft.com/office/officeart/2005/8/layout/process5"/>
    <dgm:cxn modelId="{7DF4E039-54E0-451E-BFE8-E91948FADB5C}" type="presParOf" srcId="{93E9DB11-B514-4499-A421-39A3BC08DD6D}" destId="{7FADB4F8-BC52-4ED7-9C80-2613173729D5}" srcOrd="1" destOrd="0" presId="urn:microsoft.com/office/officeart/2005/8/layout/process5"/>
    <dgm:cxn modelId="{037C113B-89A3-48CB-94E1-8F6E63B19B43}" type="presParOf" srcId="{7FADB4F8-BC52-4ED7-9C80-2613173729D5}" destId="{DE0765B1-F533-4D07-9C06-F7679E9210D2}" srcOrd="0" destOrd="0" presId="urn:microsoft.com/office/officeart/2005/8/layout/process5"/>
    <dgm:cxn modelId="{5B8C56F7-6604-4A97-B7C3-BE8DD25CBAE6}" type="presParOf" srcId="{93E9DB11-B514-4499-A421-39A3BC08DD6D}" destId="{8964ED20-6D42-4693-9915-648C358DAC18}" srcOrd="2" destOrd="0" presId="urn:microsoft.com/office/officeart/2005/8/layout/process5"/>
    <dgm:cxn modelId="{C166EB1F-E17C-464B-BA9B-4A43AB17E4CE}" type="presParOf" srcId="{93E9DB11-B514-4499-A421-39A3BC08DD6D}" destId="{B9113A82-A46D-48A6-955B-F338907695BB}" srcOrd="3" destOrd="0" presId="urn:microsoft.com/office/officeart/2005/8/layout/process5"/>
    <dgm:cxn modelId="{0BE778F6-376C-4B43-85E2-E2D51B3A9FED}" type="presParOf" srcId="{B9113A82-A46D-48A6-955B-F338907695BB}" destId="{B63E0FB4-EABA-46AB-BA85-8EC3EE0E5EBC}" srcOrd="0" destOrd="0" presId="urn:microsoft.com/office/officeart/2005/8/layout/process5"/>
    <dgm:cxn modelId="{5A892764-34CD-4593-A1A5-DDD3C4612134}" type="presParOf" srcId="{93E9DB11-B514-4499-A421-39A3BC08DD6D}" destId="{7C15C9AB-7938-445C-AA0B-B7D83A3D97E5}" srcOrd="4" destOrd="0" presId="urn:microsoft.com/office/officeart/2005/8/layout/process5"/>
    <dgm:cxn modelId="{3D2517AA-DD49-43EE-9D2D-2DB10E2746E3}" type="presParOf" srcId="{93E9DB11-B514-4499-A421-39A3BC08DD6D}" destId="{85118560-A55C-4361-9D41-2D9878F545DF}" srcOrd="5" destOrd="0" presId="urn:microsoft.com/office/officeart/2005/8/layout/process5"/>
    <dgm:cxn modelId="{C7716DB5-BFE9-4289-8F13-B9287FDE6BF3}" type="presParOf" srcId="{85118560-A55C-4361-9D41-2D9878F545DF}" destId="{569954F1-60FF-47CC-91B3-4F1AFAA4B583}" srcOrd="0" destOrd="0" presId="urn:microsoft.com/office/officeart/2005/8/layout/process5"/>
    <dgm:cxn modelId="{447EF86E-1E0D-4C2F-8C98-BFEE354DF40B}" type="presParOf" srcId="{93E9DB11-B514-4499-A421-39A3BC08DD6D}" destId="{EEE96C65-FD61-4A7C-875C-5DA7DED77376}" srcOrd="6" destOrd="0" presId="urn:microsoft.com/office/officeart/2005/8/layout/process5"/>
    <dgm:cxn modelId="{49521BC4-838A-4F87-8DF5-32BA40365BEB}" type="presParOf" srcId="{93E9DB11-B514-4499-A421-39A3BC08DD6D}" destId="{8D9E817E-ECBE-4E2C-9585-AE2CBF7F3E48}" srcOrd="7" destOrd="0" presId="urn:microsoft.com/office/officeart/2005/8/layout/process5"/>
    <dgm:cxn modelId="{87926C05-4D58-4269-A1EA-BBEC4FEBC264}" type="presParOf" srcId="{8D9E817E-ECBE-4E2C-9585-AE2CBF7F3E48}" destId="{22A61B12-CF44-403F-B110-54C7FE032E9C}" srcOrd="0" destOrd="0" presId="urn:microsoft.com/office/officeart/2005/8/layout/process5"/>
    <dgm:cxn modelId="{CAC625AB-09CB-42B4-8937-FC859BD6A25E}" type="presParOf" srcId="{93E9DB11-B514-4499-A421-39A3BC08DD6D}" destId="{BA4B475D-A476-42FC-85AD-10CADE83EEA9}" srcOrd="8" destOrd="0" presId="urn:microsoft.com/office/officeart/2005/8/layout/process5"/>
    <dgm:cxn modelId="{751873E5-C4FD-4DF0-A685-DD57F5D0AFE8}" type="presParOf" srcId="{93E9DB11-B514-4499-A421-39A3BC08DD6D}" destId="{EEBFB557-0527-4778-AF2F-EE45863B74F0}" srcOrd="9" destOrd="0" presId="urn:microsoft.com/office/officeart/2005/8/layout/process5"/>
    <dgm:cxn modelId="{E605E8A6-B0E9-4D92-BBC9-35FFDCA2872A}" type="presParOf" srcId="{EEBFB557-0527-4778-AF2F-EE45863B74F0}" destId="{18B8F09F-A9D0-4843-A1AC-5963FE7A7D21}" srcOrd="0" destOrd="0" presId="urn:microsoft.com/office/officeart/2005/8/layout/process5"/>
    <dgm:cxn modelId="{6C800754-B9D7-4CF1-B56B-0FC0EA580F52}" type="presParOf" srcId="{93E9DB11-B514-4499-A421-39A3BC08DD6D}" destId="{93EE92F7-5C41-493D-9154-1012ABA598B1}" srcOrd="10" destOrd="0" presId="urn:microsoft.com/office/officeart/2005/8/layout/process5"/>
    <dgm:cxn modelId="{0F4C30CA-E96D-44C3-86C6-53A6B24D3DAB}" type="presParOf" srcId="{93E9DB11-B514-4499-A421-39A3BC08DD6D}" destId="{43882290-E134-45E8-A3A0-99DC8A15DE8E}" srcOrd="11" destOrd="0" presId="urn:microsoft.com/office/officeart/2005/8/layout/process5"/>
    <dgm:cxn modelId="{EE5F8AE3-7BD7-408F-897E-7461104EFEE6}" type="presParOf" srcId="{43882290-E134-45E8-A3A0-99DC8A15DE8E}" destId="{E096C170-05BF-451F-936E-BDCC9163206B}" srcOrd="0" destOrd="0" presId="urn:microsoft.com/office/officeart/2005/8/layout/process5"/>
    <dgm:cxn modelId="{BA9A3646-2732-4923-856C-8E10B9F8FE6E}" type="presParOf" srcId="{93E9DB11-B514-4499-A421-39A3BC08DD6D}" destId="{EC5D5C1B-7C70-4D94-9B06-901CB8A2F320}" srcOrd="12" destOrd="0" presId="urn:microsoft.com/office/officeart/2005/8/layout/process5"/>
    <dgm:cxn modelId="{8289BDEB-9653-4EEC-A3EB-87E64B9AC9A5}" type="presParOf" srcId="{93E9DB11-B514-4499-A421-39A3BC08DD6D}" destId="{02F161B0-0D73-4DFE-9B4D-6CAB10BC5864}" srcOrd="13" destOrd="0" presId="urn:microsoft.com/office/officeart/2005/8/layout/process5"/>
    <dgm:cxn modelId="{813B27E0-8940-4727-8C7B-4365235DFA32}" type="presParOf" srcId="{02F161B0-0D73-4DFE-9B4D-6CAB10BC5864}" destId="{462ECEE7-396B-4CC3-AA38-27962B0C6A00}" srcOrd="0" destOrd="0" presId="urn:microsoft.com/office/officeart/2005/8/layout/process5"/>
    <dgm:cxn modelId="{B70EB1B0-9EC3-435A-8D41-409B8F820C2A}" type="presParOf" srcId="{93E9DB11-B514-4499-A421-39A3BC08DD6D}" destId="{79190131-64F7-49F0-BCD4-A3D6F9329941}" srcOrd="14" destOrd="0" presId="urn:microsoft.com/office/officeart/2005/8/layout/process5"/>
    <dgm:cxn modelId="{F3FE1C16-F504-41AF-9C55-774269DEE220}" type="presParOf" srcId="{93E9DB11-B514-4499-A421-39A3BC08DD6D}" destId="{1A276A6F-DF3F-4A8A-9689-08E38BAA081F}" srcOrd="15" destOrd="0" presId="urn:microsoft.com/office/officeart/2005/8/layout/process5"/>
    <dgm:cxn modelId="{578494F4-D06F-40AE-91AD-12FE82077EB7}" type="presParOf" srcId="{1A276A6F-DF3F-4A8A-9689-08E38BAA081F}" destId="{0809C8D9-12AA-446C-AEE7-81A2F245BF2E}" srcOrd="0" destOrd="0" presId="urn:microsoft.com/office/officeart/2005/8/layout/process5"/>
    <dgm:cxn modelId="{387FE678-5175-44DF-BEB5-1E900DD28C29}" type="presParOf" srcId="{93E9DB11-B514-4499-A421-39A3BC08DD6D}" destId="{D9F11683-8EC7-4A24-B0A6-C2F551AAB59E}" srcOrd="16" destOrd="0" presId="urn:microsoft.com/office/officeart/2005/8/layout/process5"/>
    <dgm:cxn modelId="{CD6F5C18-5315-431B-8394-C87D7D5E62AD}" type="presParOf" srcId="{93E9DB11-B514-4499-A421-39A3BC08DD6D}" destId="{B3610BF4-7CD2-4F65-ADA1-A859CF5DFF01}" srcOrd="17" destOrd="0" presId="urn:microsoft.com/office/officeart/2005/8/layout/process5"/>
    <dgm:cxn modelId="{56FA233A-B19A-4FAD-9671-E09B910F021E}" type="presParOf" srcId="{B3610BF4-7CD2-4F65-ADA1-A859CF5DFF01}" destId="{BC21EDF8-B665-4EF3-8C73-76472AE1C2AE}" srcOrd="0" destOrd="0" presId="urn:microsoft.com/office/officeart/2005/8/layout/process5"/>
    <dgm:cxn modelId="{43E7120B-F669-44D2-9A56-AD3E35302284}" type="presParOf" srcId="{93E9DB11-B514-4499-A421-39A3BC08DD6D}" destId="{CC29A29D-A949-410C-A958-63F3196A0262}" srcOrd="18" destOrd="0" presId="urn:microsoft.com/office/officeart/2005/8/layout/process5"/>
    <dgm:cxn modelId="{92F52CAC-4691-4BA4-B269-4E5770B7CD1B}" type="presParOf" srcId="{93E9DB11-B514-4499-A421-39A3BC08DD6D}" destId="{F363BEF3-F454-4DD0-809B-A82E37C88DB3}" srcOrd="19" destOrd="0" presId="urn:microsoft.com/office/officeart/2005/8/layout/process5"/>
    <dgm:cxn modelId="{EB902BDB-C234-4505-A40F-ED16155AA9C6}" type="presParOf" srcId="{F363BEF3-F454-4DD0-809B-A82E37C88DB3}" destId="{9A4596BC-8D06-4170-B253-5B29C65AB3B0}" srcOrd="0" destOrd="0" presId="urn:microsoft.com/office/officeart/2005/8/layout/process5"/>
    <dgm:cxn modelId="{E6DCB00C-A4BE-48B0-87E3-182A1880681E}" type="presParOf" srcId="{93E9DB11-B514-4499-A421-39A3BC08DD6D}" destId="{0334975B-A9CE-4EF2-B446-FCD2DEAC3409}" srcOrd="20" destOrd="0" presId="urn:microsoft.com/office/officeart/2005/8/layout/process5"/>
    <dgm:cxn modelId="{0AC129E5-78B0-4763-8E4A-48DE2098D4FB}" type="presParOf" srcId="{93E9DB11-B514-4499-A421-39A3BC08DD6D}" destId="{FAD22E26-D2F4-488B-B9F3-44AD1A3A9842}" srcOrd="21" destOrd="0" presId="urn:microsoft.com/office/officeart/2005/8/layout/process5"/>
    <dgm:cxn modelId="{7315027F-5B49-4F03-9953-9C3AB8E1D9E0}" type="presParOf" srcId="{FAD22E26-D2F4-488B-B9F3-44AD1A3A9842}" destId="{D7D93AB0-3CF5-448B-98DE-9B8BA75B9444}" srcOrd="0" destOrd="0" presId="urn:microsoft.com/office/officeart/2005/8/layout/process5"/>
    <dgm:cxn modelId="{36257134-3003-4001-A33A-1544C23ADF9B}" type="presParOf" srcId="{93E9DB11-B514-4499-A421-39A3BC08DD6D}" destId="{1463D511-97F1-44A2-A347-A914D5FDF6AA}"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60760-FF1A-41F7-A4D5-8A9EAD157A23}">
      <dsp:nvSpPr>
        <dsp:cNvPr id="0" name=""/>
        <dsp:cNvSpPr/>
      </dsp:nvSpPr>
      <dsp:spPr>
        <a:xfrm>
          <a:off x="0" y="0"/>
          <a:ext cx="2540000" cy="53763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0" y="0"/>
        <a:ext cx="2540000" cy="1612900"/>
      </dsp:txXfrm>
    </dsp:sp>
    <dsp:sp modelId="{B923CB23-FCDF-4090-A22D-CD9F239D3DF7}">
      <dsp:nvSpPr>
        <dsp:cNvPr id="0" name=""/>
        <dsp:cNvSpPr/>
      </dsp:nvSpPr>
      <dsp:spPr>
        <a:xfrm>
          <a:off x="253999" y="1613359"/>
          <a:ext cx="2032000" cy="10562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pl-PL" sz="5800" kern="1200"/>
            <a:t> </a:t>
          </a:r>
          <a:endParaRPr lang="en-US" sz="5800" kern="1200"/>
        </a:p>
      </dsp:txBody>
      <dsp:txXfrm>
        <a:off x="284935" y="1644295"/>
        <a:ext cx="1970128" cy="994362"/>
      </dsp:txXfrm>
    </dsp:sp>
    <dsp:sp modelId="{7656291F-7680-4295-8958-5732E1BFF508}">
      <dsp:nvSpPr>
        <dsp:cNvPr id="0" name=""/>
        <dsp:cNvSpPr/>
      </dsp:nvSpPr>
      <dsp:spPr>
        <a:xfrm>
          <a:off x="253999" y="2832091"/>
          <a:ext cx="2032000" cy="10562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pl-PL" sz="5800" kern="1200"/>
            <a:t> </a:t>
          </a:r>
          <a:endParaRPr lang="en-US" sz="5800" kern="1200"/>
        </a:p>
      </dsp:txBody>
      <dsp:txXfrm>
        <a:off x="284935" y="2863027"/>
        <a:ext cx="1970128" cy="994362"/>
      </dsp:txXfrm>
    </dsp:sp>
    <dsp:sp modelId="{00B94660-BC2A-4DAE-B837-018113572474}">
      <dsp:nvSpPr>
        <dsp:cNvPr id="0" name=""/>
        <dsp:cNvSpPr/>
      </dsp:nvSpPr>
      <dsp:spPr>
        <a:xfrm>
          <a:off x="253999" y="4050823"/>
          <a:ext cx="2032000" cy="10562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284935" y="4081759"/>
        <a:ext cx="1970128" cy="994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2F5E3-8789-4509-8C1B-E0BA1847FA28}">
      <dsp:nvSpPr>
        <dsp:cNvPr id="0" name=""/>
        <dsp:cNvSpPr/>
      </dsp:nvSpPr>
      <dsp:spPr>
        <a:xfrm>
          <a:off x="2817626" y="1668033"/>
          <a:ext cx="2120142" cy="1834009"/>
        </a:xfrm>
        <a:prstGeom prst="hexagon">
          <a:avLst>
            <a:gd name="adj" fmla="val 28570"/>
            <a:gd name="vf" fmla="val 115470"/>
          </a:avLst>
        </a:prstGeom>
        <a:solidFill>
          <a:srgbClr val="0070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3168963" y="1971954"/>
        <a:ext cx="1417468" cy="1226167"/>
      </dsp:txXfrm>
    </dsp:sp>
    <dsp:sp modelId="{8F8E9D98-D9B4-408F-A51F-996AFED681B3}">
      <dsp:nvSpPr>
        <dsp:cNvPr id="0" name=""/>
        <dsp:cNvSpPr/>
      </dsp:nvSpPr>
      <dsp:spPr>
        <a:xfrm>
          <a:off x="3490049" y="972818"/>
          <a:ext cx="799923" cy="68924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A258F-D899-4083-8225-22A8DA3DB2FF}">
      <dsp:nvSpPr>
        <dsp:cNvPr id="0" name=""/>
        <dsp:cNvSpPr/>
      </dsp:nvSpPr>
      <dsp:spPr>
        <a:xfrm>
          <a:off x="3012922" y="0"/>
          <a:ext cx="1737441" cy="1503091"/>
        </a:xfrm>
        <a:prstGeom prst="hexagon">
          <a:avLst>
            <a:gd name="adj" fmla="val 28570"/>
            <a:gd name="vf" fmla="val 115470"/>
          </a:avLst>
        </a:prstGeom>
        <a:solidFill>
          <a:srgbClr val="57CF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3300853" y="249094"/>
        <a:ext cx="1161579" cy="1004903"/>
      </dsp:txXfrm>
    </dsp:sp>
    <dsp:sp modelId="{27110456-B2B3-4230-8780-1A1440155504}">
      <dsp:nvSpPr>
        <dsp:cNvPr id="0" name=""/>
        <dsp:cNvSpPr/>
      </dsp:nvSpPr>
      <dsp:spPr>
        <a:xfrm>
          <a:off x="4586703" y="1620633"/>
          <a:ext cx="799923" cy="68924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FF644-D3C5-42EF-BD93-13E315E9F1FF}">
      <dsp:nvSpPr>
        <dsp:cNvPr id="0" name=""/>
        <dsp:cNvSpPr/>
      </dsp:nvSpPr>
      <dsp:spPr>
        <a:xfrm>
          <a:off x="4606358" y="924502"/>
          <a:ext cx="1737441" cy="1503091"/>
        </a:xfrm>
        <a:prstGeom prst="hexagon">
          <a:avLst>
            <a:gd name="adj" fmla="val 28570"/>
            <a:gd name="vf" fmla="val 115470"/>
          </a:avLst>
        </a:prstGeom>
        <a:solidFill>
          <a:srgbClr val="178C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4894289" y="1173596"/>
        <a:ext cx="1161579" cy="1004903"/>
      </dsp:txXfrm>
    </dsp:sp>
    <dsp:sp modelId="{591C165F-CEF9-49DA-8F3E-4C971A7F6247}">
      <dsp:nvSpPr>
        <dsp:cNvPr id="0" name=""/>
        <dsp:cNvSpPr/>
      </dsp:nvSpPr>
      <dsp:spPr>
        <a:xfrm>
          <a:off x="4590320" y="2847823"/>
          <a:ext cx="799923" cy="68924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1A190-088A-45A7-967F-18DFA6D4C6A0}">
      <dsp:nvSpPr>
        <dsp:cNvPr id="0" name=""/>
        <dsp:cNvSpPr/>
      </dsp:nvSpPr>
      <dsp:spPr>
        <a:xfrm>
          <a:off x="4606358" y="2741965"/>
          <a:ext cx="1737441" cy="1503091"/>
        </a:xfrm>
        <a:prstGeom prst="hexagon">
          <a:avLst>
            <a:gd name="adj" fmla="val 28570"/>
            <a:gd name="vf" fmla="val 115470"/>
          </a:avLst>
        </a:prstGeom>
        <a:solidFill>
          <a:srgbClr val="00D5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4894289" y="2991059"/>
        <a:ext cx="1161579" cy="1004903"/>
      </dsp:txXfrm>
    </dsp:sp>
    <dsp:sp modelId="{407ACC47-C5A9-4AB2-A53C-148C88A5079C}">
      <dsp:nvSpPr>
        <dsp:cNvPr id="0" name=""/>
        <dsp:cNvSpPr/>
      </dsp:nvSpPr>
      <dsp:spPr>
        <a:xfrm>
          <a:off x="3465926" y="3509318"/>
          <a:ext cx="799923" cy="68924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64ABD-D7D2-4C8A-A686-C5E4D970D5F1}">
      <dsp:nvSpPr>
        <dsp:cNvPr id="0" name=""/>
        <dsp:cNvSpPr/>
      </dsp:nvSpPr>
      <dsp:spPr>
        <a:xfrm>
          <a:off x="3012922" y="3667501"/>
          <a:ext cx="1737441" cy="1503091"/>
        </a:xfrm>
        <a:prstGeom prst="hexagon">
          <a:avLst>
            <a:gd name="adj" fmla="val 28570"/>
            <a:gd name="vf" fmla="val 115470"/>
          </a:avLst>
        </a:prstGeom>
        <a:solidFill>
          <a:srgbClr val="007D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3300853" y="3916595"/>
        <a:ext cx="1161579" cy="1004903"/>
      </dsp:txXfrm>
    </dsp:sp>
    <dsp:sp modelId="{98ABD448-3101-4BA9-A967-C396AA665AD9}">
      <dsp:nvSpPr>
        <dsp:cNvPr id="0" name=""/>
        <dsp:cNvSpPr/>
      </dsp:nvSpPr>
      <dsp:spPr>
        <a:xfrm>
          <a:off x="2378798" y="1599649"/>
          <a:ext cx="799923" cy="68924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BAABC-E285-4A41-8171-E6192AF5B233}">
      <dsp:nvSpPr>
        <dsp:cNvPr id="0" name=""/>
        <dsp:cNvSpPr/>
      </dsp:nvSpPr>
      <dsp:spPr>
        <a:xfrm>
          <a:off x="1412088" y="2742999"/>
          <a:ext cx="1737441" cy="150309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1700019" y="2992093"/>
        <a:ext cx="1161579" cy="1004903"/>
      </dsp:txXfrm>
    </dsp:sp>
    <dsp:sp modelId="{7B824DA8-D1B1-446E-A626-03072B0A92DA}">
      <dsp:nvSpPr>
        <dsp:cNvPr id="0" name=""/>
        <dsp:cNvSpPr/>
      </dsp:nvSpPr>
      <dsp:spPr>
        <a:xfrm>
          <a:off x="1412088" y="922433"/>
          <a:ext cx="1737441" cy="1503091"/>
        </a:xfrm>
        <a:prstGeom prst="hexagon">
          <a:avLst>
            <a:gd name="adj" fmla="val 28570"/>
            <a:gd name="vf" fmla="val 115470"/>
          </a:avLst>
        </a:prstGeom>
        <a:solidFill>
          <a:srgbClr val="1459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a:t>  </a:t>
          </a:r>
        </a:p>
      </dsp:txBody>
      <dsp:txXfrm>
        <a:off x="1700019" y="1171527"/>
        <a:ext cx="1161579" cy="10049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8C7E2-D41E-495D-8F1B-A5FCDE5A56CE}">
      <dsp:nvSpPr>
        <dsp:cNvPr id="0" name=""/>
        <dsp:cNvSpPr/>
      </dsp:nvSpPr>
      <dsp:spPr>
        <a:xfrm>
          <a:off x="4534" y="763837"/>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err="1"/>
            <a:t>Architektura</a:t>
          </a:r>
          <a:endParaRPr lang="en-US" sz="1900" kern="1200"/>
        </a:p>
        <a:p>
          <a:pPr marL="0" lvl="0" indent="0" algn="ctr" defTabSz="844550">
            <a:lnSpc>
              <a:spcPct val="90000"/>
            </a:lnSpc>
            <a:spcBef>
              <a:spcPct val="0"/>
            </a:spcBef>
            <a:spcAft>
              <a:spcPct val="35000"/>
            </a:spcAft>
            <a:buNone/>
          </a:pPr>
          <a:r>
            <a:rPr lang="en-US" sz="1900" kern="1200"/>
            <a:t>20.10.2021</a:t>
          </a:r>
        </a:p>
      </dsp:txBody>
      <dsp:txXfrm>
        <a:off x="39371" y="798674"/>
        <a:ext cx="1912712" cy="1119758"/>
      </dsp:txXfrm>
    </dsp:sp>
    <dsp:sp modelId="{7FADB4F8-BC52-4ED7-9C80-2613173729D5}">
      <dsp:nvSpPr>
        <dsp:cNvPr id="0" name=""/>
        <dsp:cNvSpPr/>
      </dsp:nvSpPr>
      <dsp:spPr>
        <a:xfrm>
          <a:off x="2161371" y="1112737"/>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61371" y="1211063"/>
        <a:ext cx="294186" cy="294979"/>
      </dsp:txXfrm>
    </dsp:sp>
    <dsp:sp modelId="{8964ED20-6D42-4693-9915-648C358DAC18}">
      <dsp:nvSpPr>
        <dsp:cNvPr id="0" name=""/>
        <dsp:cNvSpPr/>
      </dsp:nvSpPr>
      <dsp:spPr>
        <a:xfrm>
          <a:off x="2779875" y="763837"/>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Spring Cloud 27.10.2021</a:t>
          </a:r>
        </a:p>
      </dsp:txBody>
      <dsp:txXfrm>
        <a:off x="2814712" y="798674"/>
        <a:ext cx="1912712" cy="1119758"/>
      </dsp:txXfrm>
    </dsp:sp>
    <dsp:sp modelId="{B9113A82-A46D-48A6-955B-F338907695BB}">
      <dsp:nvSpPr>
        <dsp:cNvPr id="0" name=""/>
        <dsp:cNvSpPr/>
      </dsp:nvSpPr>
      <dsp:spPr>
        <a:xfrm>
          <a:off x="4936712" y="1112737"/>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6712" y="1211063"/>
        <a:ext cx="294186" cy="294979"/>
      </dsp:txXfrm>
    </dsp:sp>
    <dsp:sp modelId="{7C15C9AB-7938-445C-AA0B-B7D83A3D97E5}">
      <dsp:nvSpPr>
        <dsp:cNvPr id="0" name=""/>
        <dsp:cNvSpPr/>
      </dsp:nvSpPr>
      <dsp:spPr>
        <a:xfrm>
          <a:off x="5555217" y="763837"/>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Start projektu 03.11.2021</a:t>
          </a:r>
        </a:p>
      </dsp:txBody>
      <dsp:txXfrm>
        <a:off x="5590054" y="798674"/>
        <a:ext cx="1912712" cy="1119758"/>
      </dsp:txXfrm>
    </dsp:sp>
    <dsp:sp modelId="{85118560-A55C-4361-9D41-2D9878F545DF}">
      <dsp:nvSpPr>
        <dsp:cNvPr id="0" name=""/>
        <dsp:cNvSpPr/>
      </dsp:nvSpPr>
      <dsp:spPr>
        <a:xfrm>
          <a:off x="7712054" y="1112737"/>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12054" y="1211063"/>
        <a:ext cx="294186" cy="294979"/>
      </dsp:txXfrm>
    </dsp:sp>
    <dsp:sp modelId="{EEE96C65-FD61-4A7C-875C-5DA7DED77376}">
      <dsp:nvSpPr>
        <dsp:cNvPr id="0" name=""/>
        <dsp:cNvSpPr/>
      </dsp:nvSpPr>
      <dsp:spPr>
        <a:xfrm>
          <a:off x="8330559" y="763837"/>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Java</a:t>
          </a:r>
          <a:br>
            <a:rPr lang="en-US" sz="1900" kern="1200"/>
          </a:br>
          <a:r>
            <a:rPr lang="en-US" sz="1900" kern="1200"/>
            <a:t>10.11.2021</a:t>
          </a:r>
        </a:p>
      </dsp:txBody>
      <dsp:txXfrm>
        <a:off x="8365396" y="798674"/>
        <a:ext cx="1912712" cy="1119758"/>
      </dsp:txXfrm>
    </dsp:sp>
    <dsp:sp modelId="{8D9E817E-ECBE-4E2C-9585-AE2CBF7F3E48}">
      <dsp:nvSpPr>
        <dsp:cNvPr id="0" name=""/>
        <dsp:cNvSpPr/>
      </dsp:nvSpPr>
      <dsp:spPr>
        <a:xfrm rot="5400000">
          <a:off x="9111619" y="2092036"/>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9174263" y="2127718"/>
        <a:ext cx="294979" cy="294186"/>
      </dsp:txXfrm>
    </dsp:sp>
    <dsp:sp modelId="{BA4B475D-A476-42FC-85AD-10CADE83EEA9}">
      <dsp:nvSpPr>
        <dsp:cNvPr id="0" name=""/>
        <dsp:cNvSpPr/>
      </dsp:nvSpPr>
      <dsp:spPr>
        <a:xfrm>
          <a:off x="8330559" y="2746223"/>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Testowanie 17.11.2021</a:t>
          </a:r>
        </a:p>
      </dsp:txBody>
      <dsp:txXfrm>
        <a:off x="8365396" y="2781060"/>
        <a:ext cx="1912712" cy="1119758"/>
      </dsp:txXfrm>
    </dsp:sp>
    <dsp:sp modelId="{EEBFB557-0527-4778-AF2F-EE45863B74F0}">
      <dsp:nvSpPr>
        <dsp:cNvPr id="0" name=""/>
        <dsp:cNvSpPr/>
      </dsp:nvSpPr>
      <dsp:spPr>
        <a:xfrm rot="10800000">
          <a:off x="7735842" y="3095124"/>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7861922" y="3193450"/>
        <a:ext cx="294186" cy="294979"/>
      </dsp:txXfrm>
    </dsp:sp>
    <dsp:sp modelId="{93EE92F7-5C41-493D-9154-1012ABA598B1}">
      <dsp:nvSpPr>
        <dsp:cNvPr id="0" name=""/>
        <dsp:cNvSpPr/>
      </dsp:nvSpPr>
      <dsp:spPr>
        <a:xfrm>
          <a:off x="5555217" y="2746223"/>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Spring 24.11.2021</a:t>
          </a:r>
        </a:p>
      </dsp:txBody>
      <dsp:txXfrm>
        <a:off x="5590054" y="2781060"/>
        <a:ext cx="1912712" cy="1119758"/>
      </dsp:txXfrm>
    </dsp:sp>
    <dsp:sp modelId="{43882290-E134-45E8-A3A0-99DC8A15DE8E}">
      <dsp:nvSpPr>
        <dsp:cNvPr id="0" name=""/>
        <dsp:cNvSpPr/>
      </dsp:nvSpPr>
      <dsp:spPr>
        <a:xfrm rot="10800000">
          <a:off x="4960501" y="3095124"/>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086581" y="3193450"/>
        <a:ext cx="294186" cy="294979"/>
      </dsp:txXfrm>
    </dsp:sp>
    <dsp:sp modelId="{EC5D5C1B-7C70-4D94-9B06-901CB8A2F320}">
      <dsp:nvSpPr>
        <dsp:cNvPr id="0" name=""/>
        <dsp:cNvSpPr/>
      </dsp:nvSpPr>
      <dsp:spPr>
        <a:xfrm>
          <a:off x="2779875" y="2746223"/>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SpringBoot 01.12.2021</a:t>
          </a:r>
        </a:p>
      </dsp:txBody>
      <dsp:txXfrm>
        <a:off x="2814712" y="2781060"/>
        <a:ext cx="1912712" cy="1119758"/>
      </dsp:txXfrm>
    </dsp:sp>
    <dsp:sp modelId="{02F161B0-0D73-4DFE-9B4D-6CAB10BC5864}">
      <dsp:nvSpPr>
        <dsp:cNvPr id="0" name=""/>
        <dsp:cNvSpPr/>
      </dsp:nvSpPr>
      <dsp:spPr>
        <a:xfrm rot="10800000">
          <a:off x="2185159" y="3095124"/>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11239" y="3193450"/>
        <a:ext cx="294186" cy="294979"/>
      </dsp:txXfrm>
    </dsp:sp>
    <dsp:sp modelId="{79190131-64F7-49F0-BCD4-A3D6F9329941}">
      <dsp:nvSpPr>
        <dsp:cNvPr id="0" name=""/>
        <dsp:cNvSpPr/>
      </dsp:nvSpPr>
      <dsp:spPr>
        <a:xfrm>
          <a:off x="4534" y="2746223"/>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MVC 08.12.2021</a:t>
          </a:r>
        </a:p>
      </dsp:txBody>
      <dsp:txXfrm>
        <a:off x="39371" y="2781060"/>
        <a:ext cx="1912712" cy="1119758"/>
      </dsp:txXfrm>
    </dsp:sp>
    <dsp:sp modelId="{1A276A6F-DF3F-4A8A-9689-08E38BAA081F}">
      <dsp:nvSpPr>
        <dsp:cNvPr id="0" name=""/>
        <dsp:cNvSpPr/>
      </dsp:nvSpPr>
      <dsp:spPr>
        <a:xfrm rot="5400000">
          <a:off x="785594" y="4074423"/>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848238" y="4110105"/>
        <a:ext cx="294979" cy="294186"/>
      </dsp:txXfrm>
    </dsp:sp>
    <dsp:sp modelId="{D9F11683-8EC7-4A24-B0A6-C2F551AAB59E}">
      <dsp:nvSpPr>
        <dsp:cNvPr id="0" name=""/>
        <dsp:cNvSpPr/>
      </dsp:nvSpPr>
      <dsp:spPr>
        <a:xfrm>
          <a:off x="4534" y="4728610"/>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JPA </a:t>
          </a:r>
          <a:br>
            <a:rPr lang="en-US" sz="1900" kern="1200"/>
          </a:br>
          <a:r>
            <a:rPr lang="en-US" sz="1900" kern="1200"/>
            <a:t>15.12.2021</a:t>
          </a:r>
        </a:p>
      </dsp:txBody>
      <dsp:txXfrm>
        <a:off x="39371" y="4763447"/>
        <a:ext cx="1912712" cy="1119758"/>
      </dsp:txXfrm>
    </dsp:sp>
    <dsp:sp modelId="{B3610BF4-7CD2-4F65-ADA1-A859CF5DFF01}">
      <dsp:nvSpPr>
        <dsp:cNvPr id="0" name=""/>
        <dsp:cNvSpPr/>
      </dsp:nvSpPr>
      <dsp:spPr>
        <a:xfrm>
          <a:off x="2161371" y="5077510"/>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61371" y="5175836"/>
        <a:ext cx="294186" cy="294979"/>
      </dsp:txXfrm>
    </dsp:sp>
    <dsp:sp modelId="{CC29A29D-A949-410C-A958-63F3196A0262}">
      <dsp:nvSpPr>
        <dsp:cNvPr id="0" name=""/>
        <dsp:cNvSpPr/>
      </dsp:nvSpPr>
      <dsp:spPr>
        <a:xfrm>
          <a:off x="2779875" y="4728610"/>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HTML + JS 12.01.2022</a:t>
          </a:r>
        </a:p>
      </dsp:txBody>
      <dsp:txXfrm>
        <a:off x="2814712" y="4763447"/>
        <a:ext cx="1912712" cy="1119758"/>
      </dsp:txXfrm>
    </dsp:sp>
    <dsp:sp modelId="{F363BEF3-F454-4DD0-809B-A82E37C88DB3}">
      <dsp:nvSpPr>
        <dsp:cNvPr id="0" name=""/>
        <dsp:cNvSpPr/>
      </dsp:nvSpPr>
      <dsp:spPr>
        <a:xfrm>
          <a:off x="4936712" y="5077510"/>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6712" y="5175836"/>
        <a:ext cx="294186" cy="294979"/>
      </dsp:txXfrm>
    </dsp:sp>
    <dsp:sp modelId="{0334975B-A9CE-4EF2-B446-FCD2DEAC3409}">
      <dsp:nvSpPr>
        <dsp:cNvPr id="0" name=""/>
        <dsp:cNvSpPr/>
      </dsp:nvSpPr>
      <dsp:spPr>
        <a:xfrm>
          <a:off x="5555217" y="4728610"/>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Angular 19.01.2022 26.01.2022</a:t>
          </a:r>
        </a:p>
      </dsp:txBody>
      <dsp:txXfrm>
        <a:off x="5590054" y="4763447"/>
        <a:ext cx="1912712" cy="1119758"/>
      </dsp:txXfrm>
    </dsp:sp>
    <dsp:sp modelId="{FAD22E26-D2F4-488B-B9F3-44AD1A3A9842}">
      <dsp:nvSpPr>
        <dsp:cNvPr id="0" name=""/>
        <dsp:cNvSpPr/>
      </dsp:nvSpPr>
      <dsp:spPr>
        <a:xfrm>
          <a:off x="7712054" y="5077510"/>
          <a:ext cx="420266" cy="491631"/>
        </a:xfrm>
        <a:prstGeom prst="rightArrow">
          <a:avLst>
            <a:gd name="adj1" fmla="val 60000"/>
            <a:gd name="adj2" fmla="val 50000"/>
          </a:avLst>
        </a:prstGeom>
        <a:solidFill>
          <a:srgbClr val="12ABDB"/>
        </a:solidFill>
        <a:ln>
          <a:noFill/>
        </a:ln>
        <a:effectLst/>
        <a:scene3d>
          <a:camera prst="isometricOffAxis2Left" zoom="95000">
            <a:rot lat="0" lon="0" rev="0"/>
          </a:camera>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12054" y="5175836"/>
        <a:ext cx="294186" cy="294979"/>
      </dsp:txXfrm>
    </dsp:sp>
    <dsp:sp modelId="{1463D511-97F1-44A2-A347-A914D5FDF6AA}">
      <dsp:nvSpPr>
        <dsp:cNvPr id="0" name=""/>
        <dsp:cNvSpPr/>
      </dsp:nvSpPr>
      <dsp:spPr>
        <a:xfrm>
          <a:off x="8330559" y="4728610"/>
          <a:ext cx="1982386" cy="1189432"/>
        </a:xfrm>
        <a:prstGeom prst="roundRect">
          <a:avLst>
            <a:gd name="adj" fmla="val 10000"/>
          </a:avLst>
        </a:prstGeom>
        <a:solidFill>
          <a:schemeClr val="accent1">
            <a:hueOff val="0"/>
            <a:satOff val="0"/>
            <a:lumOff val="0"/>
            <a:alphaOff val="0"/>
          </a:schemeClr>
        </a:solidFill>
        <a:ln>
          <a:noFill/>
        </a:ln>
        <a:effectLst/>
        <a:scene3d>
          <a:camera prst="isometricOffAxis2Left" zoom="95000">
            <a:rot lat="0" lon="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Podsumowanie 02.02.2022</a:t>
          </a:r>
        </a:p>
      </dsp:txBody>
      <dsp:txXfrm>
        <a:off x="8365396" y="4763447"/>
        <a:ext cx="1912712" cy="11197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27/10/2021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27/10/2021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indent="0">
              <a:buFont typeface="+mj-lt"/>
              <a:buNone/>
            </a:pPr>
            <a:r>
              <a:rPr lang="pl-PL" b="0"/>
              <a:t>Enterprise </a:t>
            </a:r>
            <a:r>
              <a:rPr lang="pl-PL" b="0" err="1"/>
              <a:t>architects</a:t>
            </a:r>
            <a:endParaRPr lang="pl-PL" b="0"/>
          </a:p>
          <a:p>
            <a:pPr marL="0" indent="0">
              <a:buFont typeface="+mj-lt"/>
              <a:buNone/>
            </a:pPr>
            <a:r>
              <a:rPr lang="pl-PL" b="0"/>
              <a:t>Integration </a:t>
            </a:r>
            <a:r>
              <a:rPr lang="pl-PL" b="0" err="1"/>
              <a:t>architects</a:t>
            </a:r>
            <a:endParaRPr lang="pl-PL" b="0"/>
          </a:p>
          <a:p>
            <a:pPr marL="0" indent="0">
              <a:buFont typeface="+mj-lt"/>
              <a:buNone/>
            </a:pPr>
            <a:r>
              <a:rPr lang="pl-PL" b="0"/>
              <a:t>Solution </a:t>
            </a:r>
            <a:r>
              <a:rPr lang="pl-PL" b="0" err="1"/>
              <a:t>architects</a:t>
            </a:r>
            <a:endParaRPr lang="pl-PL" b="0"/>
          </a:p>
          <a:p>
            <a:pPr marL="0" indent="0">
              <a:buFont typeface="+mj-lt"/>
              <a:buNone/>
            </a:pPr>
            <a:r>
              <a:rPr lang="pl-PL" b="0"/>
              <a:t>Software </a:t>
            </a:r>
            <a:r>
              <a:rPr lang="pl-PL" b="0" err="1"/>
              <a:t>architects</a:t>
            </a:r>
            <a:endParaRPr lang="pl-PL" b="0"/>
          </a:p>
          <a:p>
            <a:pPr marL="0" indent="0">
              <a:buFont typeface="+mj-lt"/>
              <a:buNone/>
            </a:pPr>
            <a:r>
              <a:rPr lang="pl-PL" b="0"/>
              <a:t>Technical </a:t>
            </a:r>
            <a:r>
              <a:rPr lang="pl-PL" b="0" err="1"/>
              <a:t>Managers</a:t>
            </a:r>
            <a:endParaRPr lang="pl-PL" b="0"/>
          </a:p>
          <a:p>
            <a:pPr marL="0" indent="0">
              <a:buFont typeface="+mj-lt"/>
              <a:buNone/>
            </a:pPr>
            <a:r>
              <a:rPr lang="pl-PL" b="0"/>
              <a:t>Microsoft </a:t>
            </a:r>
            <a:r>
              <a:rPr lang="pl-PL" b="0" err="1"/>
              <a:t>Architects</a:t>
            </a:r>
            <a:endParaRPr lang="pl-PL" b="0"/>
          </a:p>
          <a:p>
            <a:pPr marL="0" indent="0">
              <a:buFont typeface="+mj-lt"/>
              <a:buNone/>
            </a:pPr>
            <a:r>
              <a:rPr lang="pl-PL" b="0" err="1"/>
              <a:t>Package</a:t>
            </a:r>
            <a:r>
              <a:rPr lang="pl-PL" b="0"/>
              <a:t> </a:t>
            </a:r>
            <a:r>
              <a:rPr lang="pl-PL" b="0" err="1"/>
              <a:t>architects</a:t>
            </a:r>
            <a:endParaRPr lang="pl-PL" b="0"/>
          </a:p>
          <a:p>
            <a:pPr marL="0" indent="0">
              <a:buFont typeface="+mj-lt"/>
              <a:buNone/>
            </a:pPr>
            <a:r>
              <a:rPr lang="pl-PL" b="0" err="1"/>
              <a:t>Operational</a:t>
            </a:r>
            <a:r>
              <a:rPr lang="pl-PL" b="0"/>
              <a:t> </a:t>
            </a:r>
            <a:r>
              <a:rPr lang="pl-PL" b="0" err="1"/>
              <a:t>Architects</a:t>
            </a:r>
            <a:endParaRPr lang="pl-PL" b="0"/>
          </a:p>
          <a:p>
            <a:pPr marL="0" indent="0">
              <a:buFont typeface="+mj-lt"/>
              <a:buNone/>
            </a:pPr>
            <a:r>
              <a:rPr lang="pl-PL" b="0" err="1"/>
              <a:t>Infrastructure</a:t>
            </a:r>
            <a:r>
              <a:rPr lang="pl-PL" b="0"/>
              <a:t> </a:t>
            </a:r>
            <a:r>
              <a:rPr lang="pl-PL" b="0" err="1"/>
              <a:t>Architects</a:t>
            </a:r>
            <a:endParaRPr lang="pl-PL" b="0"/>
          </a:p>
          <a:p>
            <a:pPr marL="0" indent="0">
              <a:buFont typeface="+mj-lt"/>
              <a:buNone/>
            </a:pPr>
            <a:r>
              <a:rPr lang="pl-PL" b="0"/>
              <a:t>Security </a:t>
            </a:r>
            <a:r>
              <a:rPr lang="pl-PL" b="0" err="1"/>
              <a:t>architects</a:t>
            </a:r>
            <a:endParaRPr lang="pl-PL" b="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631981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Od monolitu do </a:t>
            </a:r>
            <a:r>
              <a:rPr lang="pl-PL" err="1"/>
              <a:t>mikroserwisow</a:t>
            </a:r>
            <a:r>
              <a:rPr lang="pl-PL"/>
              <a:t>: 2019-06-25 </a:t>
            </a:r>
            <a:r>
              <a:rPr lang="pl-PL" err="1"/>
              <a:t>Deconstructing</a:t>
            </a:r>
            <a:r>
              <a:rPr lang="pl-PL"/>
              <a:t> the </a:t>
            </a:r>
            <a:r>
              <a:rPr lang="pl-PL" err="1"/>
              <a:t>Monolith</a:t>
            </a:r>
            <a:r>
              <a:rPr lang="pl-PL"/>
              <a:t> (</a:t>
            </a:r>
            <a:r>
              <a:rPr lang="pl-PL" err="1"/>
              <a:t>Shopify</a:t>
            </a:r>
            <a:r>
              <a:rPr lang="pl-PL"/>
              <a:t> 2019): https://www.youtube.com/watch?v=ISYKx8sa53g </a:t>
            </a:r>
          </a:p>
          <a:p>
            <a:endParaRPr lang="pl-PL"/>
          </a:p>
          <a:p>
            <a:endParaRPr lang="en-US"/>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427471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indent="0">
              <a:buFont typeface="+mj-lt"/>
              <a:buNone/>
            </a:pPr>
            <a:r>
              <a:rPr lang="pl-PL" b="1"/>
              <a:t>Notatki:</a:t>
            </a:r>
          </a:p>
          <a:p>
            <a:pPr marL="228600" indent="-228600">
              <a:buFont typeface="+mj-lt"/>
              <a:buAutoNum type="arabicPeriod"/>
            </a:pPr>
            <a:endParaRPr lang="pl-PL" b="0"/>
          </a:p>
          <a:p>
            <a:pPr marL="0" indent="0">
              <a:buFont typeface="+mj-lt"/>
              <a:buNone/>
            </a:pPr>
            <a:endParaRPr lang="pl-PL" b="1"/>
          </a:p>
          <a:p>
            <a:pPr marL="0" indent="0">
              <a:buFont typeface="+mj-lt"/>
              <a:buNone/>
            </a:pPr>
            <a:r>
              <a:rPr lang="pl-PL" b="1"/>
              <a:t>Zalety:</a:t>
            </a:r>
          </a:p>
          <a:p>
            <a:pPr marL="228600" indent="-228600">
              <a:buFont typeface="+mj-lt"/>
              <a:buAutoNum type="arabicPeriod"/>
            </a:pPr>
            <a:r>
              <a:rPr lang="pl-PL"/>
              <a:t>szybka i niezawodna </a:t>
            </a:r>
            <a:r>
              <a:rPr lang="pl-PL" err="1"/>
              <a:t>komuniakcja</a:t>
            </a:r>
            <a:r>
              <a:rPr lang="pl-PL"/>
              <a:t> w </a:t>
            </a:r>
            <a:r>
              <a:rPr lang="pl-PL" err="1"/>
              <a:t>obrebie</a:t>
            </a:r>
            <a:r>
              <a:rPr lang="pl-PL"/>
              <a:t> tej samej maszyny, jednostki </a:t>
            </a:r>
            <a:r>
              <a:rPr lang="pl-PL" err="1"/>
              <a:t>pamieci</a:t>
            </a:r>
            <a:r>
              <a:rPr lang="pl-PL"/>
              <a:t> </a:t>
            </a:r>
            <a:r>
              <a:rPr lang="pl-PL" err="1"/>
              <a:t>itd</a:t>
            </a:r>
            <a:endParaRPr lang="pl-PL"/>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l-PL"/>
              <a:t>bezpieczna komunikacja – granice systemu </a:t>
            </a:r>
            <a:r>
              <a:rPr lang="pl-PL" err="1"/>
              <a:t>sa</a:t>
            </a:r>
            <a:r>
              <a:rPr lang="pl-PL"/>
              <a:t> zabezpieczone =&gt; utrudniamy wykonanie wykonania wrogiego </a:t>
            </a:r>
            <a:r>
              <a:rPr lang="pl-PL" err="1"/>
              <a:t>hacka</a:t>
            </a:r>
            <a:r>
              <a:rPr lang="pl-PL"/>
              <a:t> miedzy jednym poleceniem a drugim</a:t>
            </a:r>
          </a:p>
          <a:p>
            <a:pPr marL="228600" indent="-228600">
              <a:buFont typeface="+mj-lt"/>
              <a:buAutoNum type="arabicPeriod"/>
            </a:pPr>
            <a:r>
              <a:rPr lang="pl-PL" err="1"/>
              <a:t>transakcyjnosc</a:t>
            </a:r>
            <a:r>
              <a:rPr lang="pl-PL"/>
              <a:t> w </a:t>
            </a:r>
            <a:r>
              <a:rPr lang="pl-PL" err="1"/>
              <a:t>ujeciu</a:t>
            </a:r>
            <a:r>
              <a:rPr lang="pl-PL"/>
              <a:t> ACID</a:t>
            </a:r>
          </a:p>
          <a:p>
            <a:pPr marL="228600" indent="-228600">
              <a:buFont typeface="+mj-lt"/>
              <a:buAutoNum type="arabicPeriod"/>
            </a:pPr>
            <a:r>
              <a:rPr lang="pl-PL"/>
              <a:t>prosta infrastruktura - prostota wdrożenia</a:t>
            </a:r>
          </a:p>
          <a:p>
            <a:pPr marL="685800" lvl="1" indent="-228600">
              <a:buFont typeface="+mj-lt"/>
              <a:buAutoNum type="arabicPeriod"/>
            </a:pPr>
            <a:r>
              <a:rPr lang="pl-PL"/>
              <a:t>jeden serwer aplikacyjny, na </a:t>
            </a:r>
            <a:r>
              <a:rPr lang="pl-PL" err="1"/>
              <a:t>ktorym</a:t>
            </a:r>
            <a:r>
              <a:rPr lang="pl-PL"/>
              <a:t> stoi aplikacja = prostsze zarzadzanie infrastruktura (</a:t>
            </a:r>
            <a:r>
              <a:rPr lang="pl-PL" err="1"/>
              <a:t>malo</a:t>
            </a:r>
            <a:r>
              <a:rPr lang="pl-PL"/>
              <a:t> </a:t>
            </a:r>
            <a:r>
              <a:rPr lang="pl-PL" err="1"/>
              <a:t>komponentow</a:t>
            </a:r>
            <a:r>
              <a:rPr lang="pl-PL"/>
              <a:t>)</a:t>
            </a:r>
          </a:p>
          <a:p>
            <a:pPr marL="228600" indent="-228600">
              <a:buFont typeface="+mj-lt"/>
              <a:buAutoNum type="arabicPeriod"/>
            </a:pPr>
            <a:r>
              <a:rPr lang="pl-PL"/>
              <a:t>łatwy development na starcie</a:t>
            </a:r>
          </a:p>
          <a:p>
            <a:pPr marL="685800" lvl="1" indent="-228600">
              <a:buFont typeface="+mj-lt"/>
              <a:buAutoNum type="arabicPeriod"/>
            </a:pPr>
            <a:r>
              <a:rPr lang="pl-PL"/>
              <a:t>wiele </a:t>
            </a:r>
            <a:r>
              <a:rPr lang="pl-PL" err="1"/>
              <a:t>osob</a:t>
            </a:r>
            <a:r>
              <a:rPr lang="pl-PL"/>
              <a:t> </a:t>
            </a:r>
            <a:r>
              <a:rPr lang="pl-PL" err="1"/>
              <a:t>pracowalo</a:t>
            </a:r>
            <a:r>
              <a:rPr lang="pl-PL"/>
              <a:t> przy monolicie = </a:t>
            </a:r>
            <a:r>
              <a:rPr lang="pl-PL" err="1"/>
              <a:t>prog</a:t>
            </a:r>
            <a:r>
              <a:rPr lang="pl-PL"/>
              <a:t> </a:t>
            </a:r>
            <a:r>
              <a:rPr lang="pl-PL" err="1"/>
              <a:t>wejscia</a:t>
            </a:r>
            <a:r>
              <a:rPr lang="pl-PL"/>
              <a:t> jest niski</a:t>
            </a:r>
          </a:p>
          <a:p>
            <a:pPr marL="685800" lvl="1" indent="-228600">
              <a:buFont typeface="+mj-lt"/>
              <a:buAutoNum type="arabicPeriod"/>
            </a:pPr>
            <a:endParaRPr lang="pl-PL"/>
          </a:p>
          <a:p>
            <a:pPr marL="0" lvl="0" indent="0">
              <a:buFont typeface="+mj-lt"/>
              <a:buNone/>
            </a:pPr>
            <a:r>
              <a:rPr lang="pl-PL" b="1"/>
              <a:t>Wady:</a:t>
            </a:r>
          </a:p>
          <a:p>
            <a:pPr marL="228600" lvl="0" indent="-228600">
              <a:buFont typeface="+mj-lt"/>
              <a:buAutoNum type="arabicPeriod"/>
            </a:pPr>
            <a:r>
              <a:rPr lang="pl-PL" b="0"/>
              <a:t>delikatny (</a:t>
            </a:r>
            <a:r>
              <a:rPr lang="pl-PL" b="0" err="1"/>
              <a:t>fragile</a:t>
            </a:r>
            <a:r>
              <a:rPr lang="pl-PL" b="0"/>
              <a:t>, kruchy, mało odporny)</a:t>
            </a:r>
          </a:p>
          <a:p>
            <a:pPr marL="685800" lvl="1" indent="-228600">
              <a:buFont typeface="+mj-lt"/>
              <a:buAutoNum type="arabicPeriod"/>
            </a:pPr>
            <a:r>
              <a:rPr lang="pl-PL" b="0"/>
              <a:t>wyciek </a:t>
            </a:r>
            <a:r>
              <a:rPr lang="pl-PL" b="0" err="1"/>
              <a:t>pamieci</a:t>
            </a:r>
            <a:r>
              <a:rPr lang="pl-PL" b="0"/>
              <a:t> w jednym miejscu </a:t>
            </a:r>
            <a:r>
              <a:rPr lang="pl-PL" b="0" err="1"/>
              <a:t>wplynie</a:t>
            </a:r>
            <a:r>
              <a:rPr lang="pl-PL" b="0"/>
              <a:t> na </a:t>
            </a:r>
            <a:r>
              <a:rPr lang="pl-PL" b="0" err="1"/>
              <a:t>dzialanie</a:t>
            </a:r>
            <a:r>
              <a:rPr lang="pl-PL" b="0"/>
              <a:t> </a:t>
            </a:r>
            <a:r>
              <a:rPr lang="pl-PL" b="0" err="1"/>
              <a:t>calego</a:t>
            </a:r>
            <a:r>
              <a:rPr lang="pl-PL" b="0"/>
              <a:t> systemu</a:t>
            </a:r>
          </a:p>
          <a:p>
            <a:pPr marL="685800" lvl="1" indent="-228600">
              <a:buFont typeface="+mj-lt"/>
              <a:buAutoNum type="arabicPeriod"/>
            </a:pPr>
            <a:r>
              <a:rPr lang="pl-PL" b="0"/>
              <a:t>krytyczny </a:t>
            </a:r>
            <a:r>
              <a:rPr lang="pl-PL" b="0" err="1"/>
              <a:t>blad</a:t>
            </a:r>
            <a:r>
              <a:rPr lang="pl-PL" b="0"/>
              <a:t> w jednym miejscu, </a:t>
            </a:r>
            <a:r>
              <a:rPr lang="pl-PL" b="0" err="1"/>
              <a:t>moze</a:t>
            </a:r>
            <a:r>
              <a:rPr lang="pl-PL" b="0"/>
              <a:t> </a:t>
            </a:r>
            <a:r>
              <a:rPr lang="pl-PL" b="0" err="1"/>
              <a:t>skutkowac</a:t>
            </a:r>
            <a:r>
              <a:rPr lang="pl-PL" b="0"/>
              <a:t> </a:t>
            </a:r>
            <a:r>
              <a:rPr lang="pl-PL" b="0" err="1"/>
              <a:t>niedostepnoscia</a:t>
            </a:r>
            <a:r>
              <a:rPr lang="pl-PL" b="0"/>
              <a:t> </a:t>
            </a:r>
            <a:r>
              <a:rPr lang="pl-PL" b="0" err="1"/>
              <a:t>calego</a:t>
            </a:r>
            <a:r>
              <a:rPr lang="pl-PL" b="0"/>
              <a:t> systemu</a:t>
            </a:r>
          </a:p>
          <a:p>
            <a:pPr marL="228600" lvl="0" indent="-228600">
              <a:buFont typeface="+mj-lt"/>
              <a:buAutoNum type="arabicPeriod"/>
            </a:pPr>
            <a:r>
              <a:rPr lang="pl-PL" b="0"/>
              <a:t>ograniczona skalowalność</a:t>
            </a:r>
          </a:p>
          <a:p>
            <a:pPr marL="685800" lvl="1" indent="-228600">
              <a:buFont typeface="+mj-lt"/>
              <a:buAutoNum type="arabicPeriod"/>
            </a:pPr>
            <a:r>
              <a:rPr lang="pl-PL" b="0" err="1"/>
              <a:t>skalowalnosc</a:t>
            </a:r>
            <a:r>
              <a:rPr lang="pl-PL" b="0"/>
              <a:t> na zasadzie 'wszytko albo nic' -&gt; </a:t>
            </a:r>
            <a:r>
              <a:rPr lang="pl-PL" b="0" err="1"/>
              <a:t>moge</a:t>
            </a:r>
            <a:r>
              <a:rPr lang="pl-PL" b="0"/>
              <a:t> </a:t>
            </a:r>
            <a:r>
              <a:rPr lang="pl-PL" b="0" err="1"/>
              <a:t>zrobic</a:t>
            </a:r>
            <a:r>
              <a:rPr lang="pl-PL" b="0"/>
              <a:t> </a:t>
            </a:r>
            <a:r>
              <a:rPr lang="pl-PL" b="0" err="1"/>
              <a:t>blizniaczy</a:t>
            </a:r>
            <a:r>
              <a:rPr lang="pl-PL" b="0"/>
              <a:t> serwer i </a:t>
            </a:r>
            <a:r>
              <a:rPr lang="pl-PL" b="0" err="1"/>
              <a:t>stworzyc</a:t>
            </a:r>
            <a:r>
              <a:rPr lang="pl-PL" b="0"/>
              <a:t> klaster</a:t>
            </a:r>
          </a:p>
          <a:p>
            <a:pPr marL="685800" lvl="1" indent="-228600">
              <a:buFont typeface="+mj-lt"/>
              <a:buAutoNum type="arabicPeriod"/>
            </a:pPr>
            <a:r>
              <a:rPr lang="pl-PL" b="0" err="1"/>
              <a:t>jesli</a:t>
            </a:r>
            <a:r>
              <a:rPr lang="pl-PL" b="0"/>
              <a:t> mamy w systemie jedna </a:t>
            </a:r>
            <a:r>
              <a:rPr lang="pl-PL" b="0" err="1"/>
              <a:t>funkcjonalnosc</a:t>
            </a:r>
            <a:r>
              <a:rPr lang="pl-PL" b="0"/>
              <a:t>, </a:t>
            </a:r>
            <a:r>
              <a:rPr lang="pl-PL" b="0" err="1"/>
              <a:t>ktora</a:t>
            </a:r>
            <a:r>
              <a:rPr lang="pl-PL" b="0"/>
              <a:t> </a:t>
            </a:r>
            <a:r>
              <a:rPr lang="pl-PL" b="0" err="1"/>
              <a:t>dziala</a:t>
            </a:r>
            <a:r>
              <a:rPr lang="pl-PL" b="0"/>
              <a:t> specyficznie </a:t>
            </a:r>
            <a:r>
              <a:rPr lang="pl-PL" b="0" err="1"/>
              <a:t>np</a:t>
            </a:r>
            <a:r>
              <a:rPr lang="pl-PL" b="0"/>
              <a:t> </a:t>
            </a:r>
            <a:r>
              <a:rPr lang="pl-PL" b="0" err="1"/>
              <a:t>utylizujac</a:t>
            </a:r>
            <a:r>
              <a:rPr lang="pl-PL" b="0"/>
              <a:t> </a:t>
            </a:r>
            <a:r>
              <a:rPr lang="pl-PL" b="0" err="1"/>
              <a:t>duzo</a:t>
            </a:r>
            <a:r>
              <a:rPr lang="pl-PL" b="0"/>
              <a:t> CPU i </a:t>
            </a:r>
            <a:r>
              <a:rPr lang="pl-PL" b="0" err="1"/>
              <a:t>chcialbym</a:t>
            </a:r>
            <a:r>
              <a:rPr lang="pl-PL" b="0"/>
              <a:t> ja </a:t>
            </a:r>
            <a:r>
              <a:rPr lang="pl-PL" b="0" err="1"/>
              <a:t>przeniesc</a:t>
            </a:r>
            <a:r>
              <a:rPr lang="pl-PL" b="0"/>
              <a:t> na inny serwer - nie jestem w stanie tego </a:t>
            </a:r>
            <a:r>
              <a:rPr lang="pl-PL" b="0" err="1"/>
              <a:t>zrobic</a:t>
            </a:r>
            <a:r>
              <a:rPr lang="pl-PL" b="0"/>
              <a:t> tylko dla tej </a:t>
            </a:r>
            <a:r>
              <a:rPr lang="pl-PL" b="0" err="1"/>
              <a:t>funkcjonalnosci</a:t>
            </a:r>
            <a:endParaRPr lang="pl-PL" b="0"/>
          </a:p>
          <a:p>
            <a:pPr marL="228600" lvl="0" indent="-228600">
              <a:buFont typeface="+mj-lt"/>
              <a:buAutoNum type="arabicPeriod"/>
            </a:pPr>
            <a:r>
              <a:rPr lang="pl-PL" b="0" err="1"/>
              <a:t>skalowalnosc</a:t>
            </a:r>
            <a:r>
              <a:rPr lang="pl-PL" b="0"/>
              <a:t> w </a:t>
            </a:r>
            <a:r>
              <a:rPr lang="pl-PL" b="0" err="1"/>
              <a:t>kontekscie</a:t>
            </a:r>
            <a:r>
              <a:rPr lang="pl-PL" b="0"/>
              <a:t> pracy wielu </a:t>
            </a:r>
            <a:r>
              <a:rPr lang="pl-PL" b="0" err="1"/>
              <a:t>osob</a:t>
            </a:r>
            <a:r>
              <a:rPr lang="pl-PL" b="0"/>
              <a:t> na jednym repozytorium; rozwiazywanie </a:t>
            </a:r>
            <a:r>
              <a:rPr lang="pl-PL" b="0" err="1"/>
              <a:t>konfliktow</a:t>
            </a:r>
            <a:r>
              <a:rPr lang="pl-PL" b="0"/>
              <a:t> </a:t>
            </a:r>
            <a:r>
              <a:rPr lang="pl-PL" b="0" err="1"/>
              <a:t>itd</a:t>
            </a:r>
            <a:endParaRPr lang="pl-PL" b="0"/>
          </a:p>
          <a:p>
            <a:pPr marL="228600" lvl="0" indent="-228600">
              <a:buFont typeface="+mj-lt"/>
              <a:buAutoNum type="arabicPeriod"/>
            </a:pPr>
            <a:r>
              <a:rPr lang="pl-PL" b="0"/>
              <a:t>trudny w utrzymaniu</a:t>
            </a:r>
          </a:p>
          <a:p>
            <a:pPr marL="685800" lvl="1" indent="-228600">
              <a:buFont typeface="+mj-lt"/>
              <a:buAutoNum type="arabicPeriod"/>
            </a:pPr>
            <a:r>
              <a:rPr lang="pl-PL" b="0"/>
              <a:t>konsekwencja tego </a:t>
            </a:r>
            <a:r>
              <a:rPr lang="pl-PL" b="0" err="1"/>
              <a:t>rozwiazania</a:t>
            </a:r>
            <a:r>
              <a:rPr lang="pl-PL" b="0"/>
              <a:t> -&gt; zmiana w jednym miejscu, </a:t>
            </a:r>
            <a:r>
              <a:rPr lang="pl-PL" b="0" err="1"/>
              <a:t>moze</a:t>
            </a:r>
            <a:r>
              <a:rPr lang="pl-PL" b="0"/>
              <a:t> </a:t>
            </a:r>
            <a:r>
              <a:rPr lang="pl-PL" b="0" err="1"/>
              <a:t>pociagnac</a:t>
            </a:r>
            <a:r>
              <a:rPr lang="pl-PL" b="0"/>
              <a:t> za </a:t>
            </a:r>
            <a:r>
              <a:rPr lang="pl-PL" b="0" err="1"/>
              <a:t>soba</a:t>
            </a:r>
            <a:r>
              <a:rPr lang="pl-PL" b="0"/>
              <a:t> szereg zmian ("to tylko drobna zmiana")</a:t>
            </a:r>
          </a:p>
          <a:p>
            <a:pPr marL="685800" lvl="1" indent="-228600">
              <a:buFont typeface="+mj-lt"/>
              <a:buAutoNum type="arabicPeriod"/>
            </a:pPr>
            <a:r>
              <a:rPr lang="pl-PL" b="0" err="1"/>
              <a:t>rozwiazania</a:t>
            </a:r>
            <a:r>
              <a:rPr lang="pl-PL" b="0"/>
              <a:t>:</a:t>
            </a:r>
          </a:p>
          <a:p>
            <a:pPr marL="1143000" lvl="2" indent="-228600">
              <a:buFont typeface="+mj-lt"/>
              <a:buAutoNum type="arabicPeriod"/>
            </a:pPr>
            <a:r>
              <a:rPr lang="pl-PL" b="0" err="1"/>
              <a:t>cover</a:t>
            </a:r>
            <a:r>
              <a:rPr lang="pl-PL" b="0"/>
              <a:t> and </a:t>
            </a:r>
            <a:r>
              <a:rPr lang="pl-PL" b="0" err="1"/>
              <a:t>modify</a:t>
            </a:r>
            <a:endParaRPr lang="pl-PL" b="0"/>
          </a:p>
          <a:p>
            <a:pPr marL="1143000" lvl="2" indent="-228600">
              <a:buFont typeface="+mj-lt"/>
              <a:buAutoNum type="arabicPeriod"/>
            </a:pPr>
            <a:r>
              <a:rPr lang="pl-PL" b="0" err="1"/>
              <a:t>modify</a:t>
            </a:r>
            <a:r>
              <a:rPr lang="pl-PL" b="0"/>
              <a:t> and </a:t>
            </a:r>
            <a:r>
              <a:rPr lang="pl-PL" b="0" err="1"/>
              <a:t>pray</a:t>
            </a:r>
            <a:endParaRPr lang="pl-PL" b="0"/>
          </a:p>
          <a:p>
            <a:pPr marL="228600" lvl="0" indent="-228600">
              <a:buFont typeface="+mj-lt"/>
              <a:buAutoNum type="arabicPeriod"/>
            </a:pPr>
            <a:r>
              <a:rPr lang="pl-PL" b="0"/>
              <a:t>trudność zachowania struktury</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4114555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1"/>
              <a:t>Notatki:</a:t>
            </a:r>
          </a:p>
          <a:p>
            <a:endParaRPr lang="pl-PL"/>
          </a:p>
          <a:p>
            <a:r>
              <a:rPr lang="pl-PL" b="1"/>
              <a:t>Zalety:</a:t>
            </a:r>
          </a:p>
          <a:p>
            <a:pPr marL="228600" indent="-228600">
              <a:buFont typeface="+mj-lt"/>
              <a:buAutoNum type="arabicPeriod"/>
            </a:pPr>
            <a:r>
              <a:rPr lang="pl-PL"/>
              <a:t>lepsza </a:t>
            </a:r>
            <a:r>
              <a:rPr lang="pl-PL" err="1"/>
              <a:t>testowalnosc</a:t>
            </a:r>
            <a:endParaRPr lang="pl-PL"/>
          </a:p>
          <a:p>
            <a:pPr marL="685800" lvl="1" indent="-228600">
              <a:buFont typeface="+mj-lt"/>
              <a:buAutoNum type="arabicPeriod"/>
            </a:pPr>
            <a:r>
              <a:rPr lang="pl-PL"/>
              <a:t>testujemy pojedyncze </a:t>
            </a:r>
            <a:r>
              <a:rPr lang="pl-PL" err="1"/>
              <a:t>moduly</a:t>
            </a:r>
            <a:r>
              <a:rPr lang="pl-PL"/>
              <a:t>, </a:t>
            </a:r>
            <a:r>
              <a:rPr lang="pl-PL" err="1"/>
              <a:t>ktore</a:t>
            </a:r>
            <a:r>
              <a:rPr lang="pl-PL"/>
              <a:t> </a:t>
            </a:r>
            <a:r>
              <a:rPr lang="pl-PL" err="1"/>
              <a:t>sa</a:t>
            </a:r>
            <a:r>
              <a:rPr lang="pl-PL"/>
              <a:t> </a:t>
            </a:r>
            <a:r>
              <a:rPr lang="pl-PL" err="1"/>
              <a:t>niezalezne</a:t>
            </a:r>
            <a:endParaRPr lang="pl-PL"/>
          </a:p>
          <a:p>
            <a:pPr marL="228600" indent="-228600">
              <a:buFont typeface="+mj-lt"/>
              <a:buAutoNum type="arabicPeriod"/>
            </a:pPr>
            <a:r>
              <a:rPr lang="pl-PL" err="1"/>
              <a:t>latwa</a:t>
            </a:r>
            <a:r>
              <a:rPr lang="pl-PL"/>
              <a:t> </a:t>
            </a:r>
            <a:r>
              <a:rPr lang="pl-PL" err="1"/>
              <a:t>migracaj</a:t>
            </a:r>
            <a:r>
              <a:rPr lang="pl-PL"/>
              <a:t> do architektury rozproszonej</a:t>
            </a:r>
          </a:p>
          <a:p>
            <a:pPr marL="685800" lvl="1" indent="-228600">
              <a:buFont typeface="+mj-lt"/>
              <a:buAutoNum type="arabicPeriod"/>
            </a:pPr>
            <a:r>
              <a:rPr lang="pl-PL"/>
              <a:t>pojedynczo </a:t>
            </a:r>
            <a:r>
              <a:rPr lang="pl-PL" err="1"/>
              <a:t>mozna</a:t>
            </a:r>
            <a:r>
              <a:rPr lang="pl-PL"/>
              <a:t> </a:t>
            </a:r>
            <a:r>
              <a:rPr lang="pl-PL" err="1"/>
              <a:t>przenosic</a:t>
            </a:r>
            <a:r>
              <a:rPr lang="pl-PL"/>
              <a:t> </a:t>
            </a:r>
            <a:r>
              <a:rPr lang="pl-PL" err="1"/>
              <a:t>moduly</a:t>
            </a:r>
            <a:endParaRPr lang="pl-PL"/>
          </a:p>
          <a:p>
            <a:pPr marL="228600" indent="-228600">
              <a:buFont typeface="+mj-lt"/>
              <a:buAutoNum type="arabicPeriod"/>
            </a:pPr>
            <a:r>
              <a:rPr lang="pl-PL"/>
              <a:t>prostsze utrzymanie</a:t>
            </a:r>
          </a:p>
          <a:p>
            <a:pPr marL="685800" lvl="1" indent="-228600">
              <a:buFont typeface="+mj-lt"/>
              <a:buAutoNum type="arabicPeriod"/>
            </a:pPr>
            <a:r>
              <a:rPr lang="pl-PL"/>
              <a:t>utrzymujemy kilka </a:t>
            </a:r>
            <a:r>
              <a:rPr lang="pl-PL" err="1"/>
              <a:t>wspoldzialajcych</a:t>
            </a:r>
            <a:r>
              <a:rPr lang="pl-PL"/>
              <a:t> ze </a:t>
            </a:r>
            <a:r>
              <a:rPr lang="pl-PL" err="1"/>
              <a:t>soba</a:t>
            </a:r>
            <a:r>
              <a:rPr lang="pl-PL"/>
              <a:t> aplikacji, </a:t>
            </a:r>
            <a:r>
              <a:rPr lang="pl-PL" err="1"/>
              <a:t>ktore</a:t>
            </a:r>
            <a:r>
              <a:rPr lang="pl-PL"/>
              <a:t> niestety musza </a:t>
            </a:r>
            <a:r>
              <a:rPr lang="pl-PL" err="1"/>
              <a:t>byc</a:t>
            </a:r>
            <a:r>
              <a:rPr lang="pl-PL"/>
              <a:t> </a:t>
            </a:r>
            <a:r>
              <a:rPr lang="pl-PL" err="1"/>
              <a:t>wdrazane</a:t>
            </a:r>
            <a:r>
              <a:rPr lang="pl-PL"/>
              <a:t> </a:t>
            </a:r>
            <a:r>
              <a:rPr lang="pl-PL" err="1"/>
              <a:t>jednoczesnie</a:t>
            </a:r>
            <a:r>
              <a:rPr lang="pl-PL"/>
              <a:t> (ale </a:t>
            </a:r>
            <a:r>
              <a:rPr lang="pl-PL" err="1"/>
              <a:t>moga</a:t>
            </a:r>
            <a:r>
              <a:rPr lang="pl-PL"/>
              <a:t> </a:t>
            </a:r>
            <a:r>
              <a:rPr lang="pl-PL" err="1"/>
              <a:t>byc</a:t>
            </a:r>
            <a:r>
              <a:rPr lang="pl-PL"/>
              <a:t> rozwijane </a:t>
            </a:r>
            <a:r>
              <a:rPr lang="pl-PL" err="1"/>
              <a:t>niezaleznie</a:t>
            </a:r>
            <a:r>
              <a:rPr lang="pl-PL"/>
              <a:t>)</a:t>
            </a:r>
          </a:p>
          <a:p>
            <a:pPr marL="228600" indent="-228600">
              <a:buFont typeface="+mj-lt"/>
              <a:buAutoNum type="arabicPeriod"/>
            </a:pPr>
            <a:endParaRPr lang="pl-PL"/>
          </a:p>
          <a:p>
            <a:pPr marL="0" indent="0">
              <a:buFont typeface="+mj-lt"/>
              <a:buNone/>
            </a:pPr>
            <a:r>
              <a:rPr lang="pl-PL" b="1"/>
              <a:t>Wady:</a:t>
            </a:r>
          </a:p>
          <a:p>
            <a:pPr marL="228600" indent="-228600">
              <a:buFont typeface="+mj-lt"/>
              <a:buAutoNum type="arabicPeriod"/>
            </a:pPr>
            <a:r>
              <a:rPr lang="pl-PL"/>
              <a:t>duplikacja danych</a:t>
            </a:r>
          </a:p>
          <a:p>
            <a:pPr marL="228600" indent="-228600">
              <a:buFont typeface="+mj-lt"/>
              <a:buAutoNum type="arabicPeriod"/>
            </a:pPr>
            <a:r>
              <a:rPr lang="pl-PL"/>
              <a:t>trudniejsze zachowanie </a:t>
            </a:r>
            <a:r>
              <a:rPr lang="pl-PL" err="1"/>
              <a:t>spojnosci</a:t>
            </a:r>
            <a:endParaRPr lang="pl-PL"/>
          </a:p>
          <a:p>
            <a:pPr marL="228600" indent="-228600">
              <a:buFont typeface="+mj-lt"/>
              <a:buAutoNum type="arabicPeriod"/>
            </a:pPr>
            <a:r>
              <a:rPr lang="pl-PL"/>
              <a:t>ograniczone stosowanie kluczy obcych</a:t>
            </a:r>
          </a:p>
          <a:p>
            <a:pPr marL="228600" indent="-228600">
              <a:buFont typeface="+mj-lt"/>
              <a:buAutoNum type="arabicPeriod"/>
            </a:pPr>
            <a:endParaRPr lang="pl-PL"/>
          </a:p>
          <a:p>
            <a:endParaRPr lang="pl-PL"/>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3678654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Diagram z </a:t>
            </a:r>
            <a:r>
              <a:rPr lang="pl-PL" err="1"/>
              <a:t>monolithic</a:t>
            </a:r>
            <a:r>
              <a:rPr lang="pl-PL"/>
              <a:t> big </a:t>
            </a:r>
            <a:r>
              <a:rPr lang="pl-PL" err="1"/>
              <a:t>ball</a:t>
            </a:r>
            <a:r>
              <a:rPr lang="pl-PL"/>
              <a:t> of </a:t>
            </a:r>
            <a:r>
              <a:rPr lang="pl-PL" err="1"/>
              <a:t>mud</a:t>
            </a:r>
            <a:r>
              <a:rPr lang="pl-PL"/>
              <a:t>: https://techblog.ing.pl/blog/modularyzacja-kolejny-modny-trend-it-czy-jedyna-sluszna-droga</a:t>
            </a:r>
          </a:p>
          <a:p>
            <a:endParaRPr lang="en-US"/>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56118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404332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110413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68987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1504137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53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1" name="Object 20"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45" r:id="rId3"/>
    <p:sldLayoutId id="2147483918" r:id="rId4"/>
    <p:sldLayoutId id="2147483952" r:id="rId5"/>
    <p:sldLayoutId id="2147483962" r:id="rId6"/>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pl-PL"/>
              <a:t>					      Wrocław, 20.10.2021 r.</a:t>
            </a:r>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2339007"/>
            <a:ext cx="11386134" cy="2031325"/>
          </a:xfrm>
        </p:spPr>
        <p:txBody>
          <a:bodyPr/>
          <a:lstStyle/>
          <a:p>
            <a:r>
              <a:rPr lang="pl-PL"/>
              <a:t>Architektura 		oprogramowania</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monolityczna</a:t>
            </a:r>
          </a:p>
        </p:txBody>
      </p:sp>
      <p:grpSp>
        <p:nvGrpSpPr>
          <p:cNvPr id="13" name="Grupa 12">
            <a:extLst>
              <a:ext uri="{FF2B5EF4-FFF2-40B4-BE49-F238E27FC236}">
                <a16:creationId xmlns:a16="http://schemas.microsoft.com/office/drawing/2014/main" id="{00670813-0EB8-4E1B-9FD8-D0C8D4232550}"/>
              </a:ext>
            </a:extLst>
          </p:cNvPr>
          <p:cNvGrpSpPr/>
          <p:nvPr/>
        </p:nvGrpSpPr>
        <p:grpSpPr>
          <a:xfrm>
            <a:off x="1096353" y="1640838"/>
            <a:ext cx="3886200" cy="4572000"/>
            <a:chOff x="7162800" y="1143000"/>
            <a:chExt cx="3886200" cy="4572000"/>
          </a:xfrm>
        </p:grpSpPr>
        <p:sp>
          <p:nvSpPr>
            <p:cNvPr id="14" name="Prostokąt: zaokrąglone rogi 13">
              <a:extLst>
                <a:ext uri="{FF2B5EF4-FFF2-40B4-BE49-F238E27FC236}">
                  <a16:creationId xmlns:a16="http://schemas.microsoft.com/office/drawing/2014/main" id="{0CA67F3B-04D7-4F8B-BADC-7ED2EC9A08F5}"/>
                </a:ext>
              </a:extLst>
            </p:cNvPr>
            <p:cNvSpPr/>
            <p:nvPr/>
          </p:nvSpPr>
          <p:spPr>
            <a:xfrm>
              <a:off x="7162800" y="1143000"/>
              <a:ext cx="3886200" cy="4572000"/>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5" name="Rectangle 5">
              <a:extLst>
                <a:ext uri="{FF2B5EF4-FFF2-40B4-BE49-F238E27FC236}">
                  <a16:creationId xmlns:a16="http://schemas.microsoft.com/office/drawing/2014/main" id="{1257DB12-D3D6-417F-BF84-D254EA37379D}"/>
                </a:ext>
              </a:extLst>
            </p:cNvPr>
            <p:cNvSpPr/>
            <p:nvPr/>
          </p:nvSpPr>
          <p:spPr>
            <a:xfrm>
              <a:off x="7721600" y="1635762"/>
              <a:ext cx="28194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User Interface</a:t>
              </a:r>
            </a:p>
          </p:txBody>
        </p:sp>
        <p:sp>
          <p:nvSpPr>
            <p:cNvPr id="16" name="Rectangle 5">
              <a:extLst>
                <a:ext uri="{FF2B5EF4-FFF2-40B4-BE49-F238E27FC236}">
                  <a16:creationId xmlns:a16="http://schemas.microsoft.com/office/drawing/2014/main" id="{5B07C216-48D0-4DB5-AFE7-CB51575DF741}"/>
                </a:ext>
              </a:extLst>
            </p:cNvPr>
            <p:cNvSpPr/>
            <p:nvPr/>
          </p:nvSpPr>
          <p:spPr>
            <a:xfrm>
              <a:off x="7721600" y="2550162"/>
              <a:ext cx="2819400" cy="762000"/>
            </a:xfrm>
            <a:prstGeom prst="rect">
              <a:avLst/>
            </a:prstGeom>
            <a:solidFill>
              <a:srgbClr val="00B0F0"/>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Business </a:t>
              </a:r>
              <a:r>
                <a:rPr lang="pl-PL" sz="1600" err="1"/>
                <a:t>Logic</a:t>
              </a:r>
              <a:endParaRPr lang="pl-PL" sz="1600"/>
            </a:p>
          </p:txBody>
        </p:sp>
        <p:sp>
          <p:nvSpPr>
            <p:cNvPr id="17" name="Rectangle 5">
              <a:extLst>
                <a:ext uri="{FF2B5EF4-FFF2-40B4-BE49-F238E27FC236}">
                  <a16:creationId xmlns:a16="http://schemas.microsoft.com/office/drawing/2014/main" id="{68A876E7-7D13-43B6-8413-707EC332104A}"/>
                </a:ext>
              </a:extLst>
            </p:cNvPr>
            <p:cNvSpPr/>
            <p:nvPr/>
          </p:nvSpPr>
          <p:spPr>
            <a:xfrm>
              <a:off x="7721600" y="3464562"/>
              <a:ext cx="2819400" cy="762000"/>
            </a:xfrm>
            <a:prstGeom prst="rect">
              <a:avLst/>
            </a:prstGeom>
            <a:solidFill>
              <a:schemeClr val="accent5">
                <a:lumMod val="60000"/>
                <a:lumOff val="4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070AD"/>
                  </a:solidFill>
                </a:rPr>
                <a:t>Data Access </a:t>
              </a:r>
              <a:r>
                <a:rPr lang="pl-PL" sz="1600" err="1">
                  <a:solidFill>
                    <a:srgbClr val="0070AD"/>
                  </a:solidFill>
                </a:rPr>
                <a:t>Layer</a:t>
              </a:r>
              <a:endParaRPr lang="pl-PL" sz="1600">
                <a:solidFill>
                  <a:srgbClr val="0070AD"/>
                </a:solidFill>
              </a:endParaRPr>
            </a:p>
          </p:txBody>
        </p:sp>
      </p:grpSp>
      <p:sp>
        <p:nvSpPr>
          <p:cNvPr id="2" name="Schemat blokowy: dysk magnetyczny 1">
            <a:extLst>
              <a:ext uri="{FF2B5EF4-FFF2-40B4-BE49-F238E27FC236}">
                <a16:creationId xmlns:a16="http://schemas.microsoft.com/office/drawing/2014/main" id="{074B947A-C07A-4E5B-9CF0-63EFC2D49E5E}"/>
              </a:ext>
            </a:extLst>
          </p:cNvPr>
          <p:cNvSpPr/>
          <p:nvPr/>
        </p:nvSpPr>
        <p:spPr>
          <a:xfrm>
            <a:off x="1655153" y="5181600"/>
            <a:ext cx="2819400" cy="76200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Storage</a:t>
            </a:r>
          </a:p>
        </p:txBody>
      </p:sp>
      <p:grpSp>
        <p:nvGrpSpPr>
          <p:cNvPr id="19" name="Grupa 18">
            <a:extLst>
              <a:ext uri="{FF2B5EF4-FFF2-40B4-BE49-F238E27FC236}">
                <a16:creationId xmlns:a16="http://schemas.microsoft.com/office/drawing/2014/main" id="{55B2B552-424D-4C6B-BC8B-5674D28DAAE1}"/>
              </a:ext>
            </a:extLst>
          </p:cNvPr>
          <p:cNvGrpSpPr/>
          <p:nvPr/>
        </p:nvGrpSpPr>
        <p:grpSpPr>
          <a:xfrm>
            <a:off x="7391400" y="2528755"/>
            <a:ext cx="648000" cy="1230445"/>
            <a:chOff x="1767871" y="5091751"/>
            <a:chExt cx="648000" cy="1230445"/>
          </a:xfrm>
        </p:grpSpPr>
        <p:cxnSp>
          <p:nvCxnSpPr>
            <p:cNvPr id="20" name="Straight Connector 22">
              <a:extLst>
                <a:ext uri="{FF2B5EF4-FFF2-40B4-BE49-F238E27FC236}">
                  <a16:creationId xmlns:a16="http://schemas.microsoft.com/office/drawing/2014/main" id="{F1D47D47-4EC2-43A0-AA50-91603A8803BC}"/>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1" name="Straight Connector 23">
              <a:extLst>
                <a:ext uri="{FF2B5EF4-FFF2-40B4-BE49-F238E27FC236}">
                  <a16:creationId xmlns:a16="http://schemas.microsoft.com/office/drawing/2014/main" id="{2EC353BC-E739-486A-BF6B-9E2C5A39F0BC}"/>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2" name="Straight Connector 24">
              <a:extLst>
                <a:ext uri="{FF2B5EF4-FFF2-40B4-BE49-F238E27FC236}">
                  <a16:creationId xmlns:a16="http://schemas.microsoft.com/office/drawing/2014/main" id="{76A786AA-35A9-458F-B5A5-9CE5859F89EC}"/>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3" name="Straight Connector 25">
              <a:extLst>
                <a:ext uri="{FF2B5EF4-FFF2-40B4-BE49-F238E27FC236}">
                  <a16:creationId xmlns:a16="http://schemas.microsoft.com/office/drawing/2014/main" id="{46561C1D-A004-4F25-9E6B-0C19BD8DF819}"/>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24" name="Oval 29">
              <a:extLst>
                <a:ext uri="{FF2B5EF4-FFF2-40B4-BE49-F238E27FC236}">
                  <a16:creationId xmlns:a16="http://schemas.microsoft.com/office/drawing/2014/main" id="{DB02FE31-8C61-449F-8156-87D55584E4DB}"/>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grpSp>
        <p:nvGrpSpPr>
          <p:cNvPr id="25" name="Grupa 24">
            <a:extLst>
              <a:ext uri="{FF2B5EF4-FFF2-40B4-BE49-F238E27FC236}">
                <a16:creationId xmlns:a16="http://schemas.microsoft.com/office/drawing/2014/main" id="{68A97F0D-66AC-4669-81E5-19934725A6B3}"/>
              </a:ext>
            </a:extLst>
          </p:cNvPr>
          <p:cNvGrpSpPr/>
          <p:nvPr/>
        </p:nvGrpSpPr>
        <p:grpSpPr>
          <a:xfrm>
            <a:off x="8153400" y="2895600"/>
            <a:ext cx="648000" cy="1230445"/>
            <a:chOff x="1767871" y="5091751"/>
            <a:chExt cx="648000" cy="1230445"/>
          </a:xfrm>
        </p:grpSpPr>
        <p:cxnSp>
          <p:nvCxnSpPr>
            <p:cNvPr id="26" name="Straight Connector 22">
              <a:extLst>
                <a:ext uri="{FF2B5EF4-FFF2-40B4-BE49-F238E27FC236}">
                  <a16:creationId xmlns:a16="http://schemas.microsoft.com/office/drawing/2014/main" id="{7C449C34-BF76-49CE-96AC-87FB32AF08F4}"/>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7" name="Straight Connector 23">
              <a:extLst>
                <a:ext uri="{FF2B5EF4-FFF2-40B4-BE49-F238E27FC236}">
                  <a16:creationId xmlns:a16="http://schemas.microsoft.com/office/drawing/2014/main" id="{CC3F7D73-C768-486F-899E-984EB479C6C3}"/>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8" name="Straight Connector 24">
              <a:extLst>
                <a:ext uri="{FF2B5EF4-FFF2-40B4-BE49-F238E27FC236}">
                  <a16:creationId xmlns:a16="http://schemas.microsoft.com/office/drawing/2014/main" id="{3AD21762-7792-4727-842A-7DA814ADA99C}"/>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9" name="Straight Connector 25">
              <a:extLst>
                <a:ext uri="{FF2B5EF4-FFF2-40B4-BE49-F238E27FC236}">
                  <a16:creationId xmlns:a16="http://schemas.microsoft.com/office/drawing/2014/main" id="{C360CB90-5E0C-4976-80C9-C679D9E5D1AF}"/>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8E32B49-D3EA-499F-A320-3CE2D7DDEFC6}"/>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grpSp>
        <p:nvGrpSpPr>
          <p:cNvPr id="31" name="Grupa 30">
            <a:extLst>
              <a:ext uri="{FF2B5EF4-FFF2-40B4-BE49-F238E27FC236}">
                <a16:creationId xmlns:a16="http://schemas.microsoft.com/office/drawing/2014/main" id="{65062695-CD21-420A-BA48-AB520BDB54A0}"/>
              </a:ext>
            </a:extLst>
          </p:cNvPr>
          <p:cNvGrpSpPr/>
          <p:nvPr/>
        </p:nvGrpSpPr>
        <p:grpSpPr>
          <a:xfrm>
            <a:off x="7367265" y="3982112"/>
            <a:ext cx="648000" cy="1230445"/>
            <a:chOff x="1767871" y="5091751"/>
            <a:chExt cx="648000" cy="1230445"/>
          </a:xfrm>
        </p:grpSpPr>
        <p:cxnSp>
          <p:nvCxnSpPr>
            <p:cNvPr id="32" name="Straight Connector 22">
              <a:extLst>
                <a:ext uri="{FF2B5EF4-FFF2-40B4-BE49-F238E27FC236}">
                  <a16:creationId xmlns:a16="http://schemas.microsoft.com/office/drawing/2014/main" id="{71C51FC1-39AE-45D9-B59C-52D7A790CF08}"/>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3" name="Straight Connector 23">
              <a:extLst>
                <a:ext uri="{FF2B5EF4-FFF2-40B4-BE49-F238E27FC236}">
                  <a16:creationId xmlns:a16="http://schemas.microsoft.com/office/drawing/2014/main" id="{8D99424E-D097-4197-9D42-86C687B51D7E}"/>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4" name="Straight Connector 24">
              <a:extLst>
                <a:ext uri="{FF2B5EF4-FFF2-40B4-BE49-F238E27FC236}">
                  <a16:creationId xmlns:a16="http://schemas.microsoft.com/office/drawing/2014/main" id="{A51B68E3-A70C-4E2B-915A-2A4DFCE27BE3}"/>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5" name="Straight Connector 25">
              <a:extLst>
                <a:ext uri="{FF2B5EF4-FFF2-40B4-BE49-F238E27FC236}">
                  <a16:creationId xmlns:a16="http://schemas.microsoft.com/office/drawing/2014/main" id="{FF0950FD-5995-4FBD-AAEC-7FA5BC9E00F4}"/>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6" name="Oval 29">
              <a:extLst>
                <a:ext uri="{FF2B5EF4-FFF2-40B4-BE49-F238E27FC236}">
                  <a16:creationId xmlns:a16="http://schemas.microsoft.com/office/drawing/2014/main" id="{7D1345BA-FF5F-403F-9088-BDEA56B589EC}"/>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cxnSp>
        <p:nvCxnSpPr>
          <p:cNvPr id="4" name="Łącznik prosty 3">
            <a:extLst>
              <a:ext uri="{FF2B5EF4-FFF2-40B4-BE49-F238E27FC236}">
                <a16:creationId xmlns:a16="http://schemas.microsoft.com/office/drawing/2014/main" id="{478F502A-5B50-459B-BBAD-C4D8D8137359}"/>
              </a:ext>
            </a:extLst>
          </p:cNvPr>
          <p:cNvCxnSpPr/>
          <p:nvPr/>
        </p:nvCxnSpPr>
        <p:spPr>
          <a:xfrm>
            <a:off x="5943600" y="1640838"/>
            <a:ext cx="0" cy="4759962"/>
          </a:xfrm>
          <a:prstGeom prst="line">
            <a:avLst/>
          </a:prstGeom>
        </p:spPr>
        <p:style>
          <a:lnRef idx="1">
            <a:schemeClr val="accent2"/>
          </a:lnRef>
          <a:fillRef idx="0">
            <a:schemeClr val="accent2"/>
          </a:fillRef>
          <a:effectRef idx="0">
            <a:schemeClr val="accent2"/>
          </a:effectRef>
          <a:fontRef idx="minor">
            <a:schemeClr val="tx1"/>
          </a:fontRef>
        </p:style>
      </p:cxnSp>
      <p:sp>
        <p:nvSpPr>
          <p:cNvPr id="37" name="Strzałka: w lewo i w prawo 36">
            <a:extLst>
              <a:ext uri="{FF2B5EF4-FFF2-40B4-BE49-F238E27FC236}">
                <a16:creationId xmlns:a16="http://schemas.microsoft.com/office/drawing/2014/main" id="{D5C4BD03-39F8-4141-8076-C773E9E89210}"/>
              </a:ext>
            </a:extLst>
          </p:cNvPr>
          <p:cNvSpPr/>
          <p:nvPr/>
        </p:nvSpPr>
        <p:spPr>
          <a:xfrm>
            <a:off x="5410200" y="3733808"/>
            <a:ext cx="1063815" cy="423926"/>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Tree>
    <p:extLst>
      <p:ext uri="{BB962C8B-B14F-4D97-AF65-F5344CB8AC3E}">
        <p14:creationId xmlns:p14="http://schemas.microsoft.com/office/powerpoint/2010/main" val="188968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Modularny Monolit</a:t>
            </a:r>
          </a:p>
        </p:txBody>
      </p:sp>
      <p:grpSp>
        <p:nvGrpSpPr>
          <p:cNvPr id="13" name="Grupa 12">
            <a:extLst>
              <a:ext uri="{FF2B5EF4-FFF2-40B4-BE49-F238E27FC236}">
                <a16:creationId xmlns:a16="http://schemas.microsoft.com/office/drawing/2014/main" id="{00670813-0EB8-4E1B-9FD8-D0C8D4232550}"/>
              </a:ext>
            </a:extLst>
          </p:cNvPr>
          <p:cNvGrpSpPr/>
          <p:nvPr/>
        </p:nvGrpSpPr>
        <p:grpSpPr>
          <a:xfrm>
            <a:off x="1096353" y="1640838"/>
            <a:ext cx="3886200" cy="4572000"/>
            <a:chOff x="7162800" y="1143000"/>
            <a:chExt cx="3886200" cy="4572000"/>
          </a:xfrm>
        </p:grpSpPr>
        <p:sp>
          <p:nvSpPr>
            <p:cNvPr id="14" name="Prostokąt: zaokrąglone rogi 13">
              <a:extLst>
                <a:ext uri="{FF2B5EF4-FFF2-40B4-BE49-F238E27FC236}">
                  <a16:creationId xmlns:a16="http://schemas.microsoft.com/office/drawing/2014/main" id="{0CA67F3B-04D7-4F8B-BADC-7ED2EC9A08F5}"/>
                </a:ext>
              </a:extLst>
            </p:cNvPr>
            <p:cNvSpPr/>
            <p:nvPr/>
          </p:nvSpPr>
          <p:spPr>
            <a:xfrm>
              <a:off x="7162800" y="1143000"/>
              <a:ext cx="3886200" cy="4572000"/>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5" name="Rectangle 5">
              <a:extLst>
                <a:ext uri="{FF2B5EF4-FFF2-40B4-BE49-F238E27FC236}">
                  <a16:creationId xmlns:a16="http://schemas.microsoft.com/office/drawing/2014/main" id="{1257DB12-D3D6-417F-BF84-D254EA37379D}"/>
                </a:ext>
              </a:extLst>
            </p:cNvPr>
            <p:cNvSpPr/>
            <p:nvPr/>
          </p:nvSpPr>
          <p:spPr>
            <a:xfrm>
              <a:off x="7721600" y="1635762"/>
              <a:ext cx="28194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 A</a:t>
              </a:r>
            </a:p>
          </p:txBody>
        </p:sp>
        <p:sp>
          <p:nvSpPr>
            <p:cNvPr id="16" name="Rectangle 5">
              <a:extLst>
                <a:ext uri="{FF2B5EF4-FFF2-40B4-BE49-F238E27FC236}">
                  <a16:creationId xmlns:a16="http://schemas.microsoft.com/office/drawing/2014/main" id="{5B07C216-48D0-4DB5-AFE7-CB51575DF741}"/>
                </a:ext>
              </a:extLst>
            </p:cNvPr>
            <p:cNvSpPr/>
            <p:nvPr/>
          </p:nvSpPr>
          <p:spPr>
            <a:xfrm>
              <a:off x="7721600" y="2550162"/>
              <a:ext cx="2819400" cy="762000"/>
            </a:xfrm>
            <a:prstGeom prst="rect">
              <a:avLst/>
            </a:prstGeom>
            <a:solidFill>
              <a:srgbClr val="00B0F0"/>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 B</a:t>
              </a:r>
            </a:p>
          </p:txBody>
        </p:sp>
        <p:sp>
          <p:nvSpPr>
            <p:cNvPr id="17" name="Rectangle 5">
              <a:extLst>
                <a:ext uri="{FF2B5EF4-FFF2-40B4-BE49-F238E27FC236}">
                  <a16:creationId xmlns:a16="http://schemas.microsoft.com/office/drawing/2014/main" id="{68A876E7-7D13-43B6-8413-707EC332104A}"/>
                </a:ext>
              </a:extLst>
            </p:cNvPr>
            <p:cNvSpPr/>
            <p:nvPr/>
          </p:nvSpPr>
          <p:spPr>
            <a:xfrm>
              <a:off x="7721600" y="3464562"/>
              <a:ext cx="2819400" cy="762000"/>
            </a:xfrm>
            <a:prstGeom prst="rect">
              <a:avLst/>
            </a:prstGeom>
            <a:solidFill>
              <a:schemeClr val="accent5">
                <a:lumMod val="60000"/>
                <a:lumOff val="4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070AD"/>
                  </a:solidFill>
                </a:rPr>
                <a:t>Module C</a:t>
              </a:r>
            </a:p>
          </p:txBody>
        </p:sp>
      </p:grpSp>
      <p:sp>
        <p:nvSpPr>
          <p:cNvPr id="2" name="Schemat blokowy: dysk magnetyczny 1">
            <a:extLst>
              <a:ext uri="{FF2B5EF4-FFF2-40B4-BE49-F238E27FC236}">
                <a16:creationId xmlns:a16="http://schemas.microsoft.com/office/drawing/2014/main" id="{074B947A-C07A-4E5B-9CF0-63EFC2D49E5E}"/>
              </a:ext>
            </a:extLst>
          </p:cNvPr>
          <p:cNvSpPr/>
          <p:nvPr/>
        </p:nvSpPr>
        <p:spPr>
          <a:xfrm>
            <a:off x="1655153" y="5181600"/>
            <a:ext cx="2819400" cy="76200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Storage</a:t>
            </a:r>
          </a:p>
        </p:txBody>
      </p:sp>
      <p:grpSp>
        <p:nvGrpSpPr>
          <p:cNvPr id="19" name="Grupa 18">
            <a:extLst>
              <a:ext uri="{FF2B5EF4-FFF2-40B4-BE49-F238E27FC236}">
                <a16:creationId xmlns:a16="http://schemas.microsoft.com/office/drawing/2014/main" id="{55B2B552-424D-4C6B-BC8B-5674D28DAAE1}"/>
              </a:ext>
            </a:extLst>
          </p:cNvPr>
          <p:cNvGrpSpPr/>
          <p:nvPr/>
        </p:nvGrpSpPr>
        <p:grpSpPr>
          <a:xfrm>
            <a:off x="7391400" y="2528755"/>
            <a:ext cx="648000" cy="1230445"/>
            <a:chOff x="1767871" y="5091751"/>
            <a:chExt cx="648000" cy="1230445"/>
          </a:xfrm>
        </p:grpSpPr>
        <p:cxnSp>
          <p:nvCxnSpPr>
            <p:cNvPr id="20" name="Straight Connector 22">
              <a:extLst>
                <a:ext uri="{FF2B5EF4-FFF2-40B4-BE49-F238E27FC236}">
                  <a16:creationId xmlns:a16="http://schemas.microsoft.com/office/drawing/2014/main" id="{F1D47D47-4EC2-43A0-AA50-91603A8803BC}"/>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1" name="Straight Connector 23">
              <a:extLst>
                <a:ext uri="{FF2B5EF4-FFF2-40B4-BE49-F238E27FC236}">
                  <a16:creationId xmlns:a16="http://schemas.microsoft.com/office/drawing/2014/main" id="{2EC353BC-E739-486A-BF6B-9E2C5A39F0BC}"/>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2" name="Straight Connector 24">
              <a:extLst>
                <a:ext uri="{FF2B5EF4-FFF2-40B4-BE49-F238E27FC236}">
                  <a16:creationId xmlns:a16="http://schemas.microsoft.com/office/drawing/2014/main" id="{76A786AA-35A9-458F-B5A5-9CE5859F89EC}"/>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3" name="Straight Connector 25">
              <a:extLst>
                <a:ext uri="{FF2B5EF4-FFF2-40B4-BE49-F238E27FC236}">
                  <a16:creationId xmlns:a16="http://schemas.microsoft.com/office/drawing/2014/main" id="{46561C1D-A004-4F25-9E6B-0C19BD8DF819}"/>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24" name="Oval 29">
              <a:extLst>
                <a:ext uri="{FF2B5EF4-FFF2-40B4-BE49-F238E27FC236}">
                  <a16:creationId xmlns:a16="http://schemas.microsoft.com/office/drawing/2014/main" id="{DB02FE31-8C61-449F-8156-87D55584E4DB}"/>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grpSp>
        <p:nvGrpSpPr>
          <p:cNvPr id="25" name="Grupa 24">
            <a:extLst>
              <a:ext uri="{FF2B5EF4-FFF2-40B4-BE49-F238E27FC236}">
                <a16:creationId xmlns:a16="http://schemas.microsoft.com/office/drawing/2014/main" id="{68A97F0D-66AC-4669-81E5-19934725A6B3}"/>
              </a:ext>
            </a:extLst>
          </p:cNvPr>
          <p:cNvGrpSpPr/>
          <p:nvPr/>
        </p:nvGrpSpPr>
        <p:grpSpPr>
          <a:xfrm>
            <a:off x="8153400" y="2895600"/>
            <a:ext cx="648000" cy="1230445"/>
            <a:chOff x="1767871" y="5091751"/>
            <a:chExt cx="648000" cy="1230445"/>
          </a:xfrm>
        </p:grpSpPr>
        <p:cxnSp>
          <p:nvCxnSpPr>
            <p:cNvPr id="26" name="Straight Connector 22">
              <a:extLst>
                <a:ext uri="{FF2B5EF4-FFF2-40B4-BE49-F238E27FC236}">
                  <a16:creationId xmlns:a16="http://schemas.microsoft.com/office/drawing/2014/main" id="{7C449C34-BF76-49CE-96AC-87FB32AF08F4}"/>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7" name="Straight Connector 23">
              <a:extLst>
                <a:ext uri="{FF2B5EF4-FFF2-40B4-BE49-F238E27FC236}">
                  <a16:creationId xmlns:a16="http://schemas.microsoft.com/office/drawing/2014/main" id="{CC3F7D73-C768-486F-899E-984EB479C6C3}"/>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8" name="Straight Connector 24">
              <a:extLst>
                <a:ext uri="{FF2B5EF4-FFF2-40B4-BE49-F238E27FC236}">
                  <a16:creationId xmlns:a16="http://schemas.microsoft.com/office/drawing/2014/main" id="{3AD21762-7792-4727-842A-7DA814ADA99C}"/>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9" name="Straight Connector 25">
              <a:extLst>
                <a:ext uri="{FF2B5EF4-FFF2-40B4-BE49-F238E27FC236}">
                  <a16:creationId xmlns:a16="http://schemas.microsoft.com/office/drawing/2014/main" id="{C360CB90-5E0C-4976-80C9-C679D9E5D1AF}"/>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8E32B49-D3EA-499F-A320-3CE2D7DDEFC6}"/>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grpSp>
        <p:nvGrpSpPr>
          <p:cNvPr id="31" name="Grupa 30">
            <a:extLst>
              <a:ext uri="{FF2B5EF4-FFF2-40B4-BE49-F238E27FC236}">
                <a16:creationId xmlns:a16="http://schemas.microsoft.com/office/drawing/2014/main" id="{65062695-CD21-420A-BA48-AB520BDB54A0}"/>
              </a:ext>
            </a:extLst>
          </p:cNvPr>
          <p:cNvGrpSpPr/>
          <p:nvPr/>
        </p:nvGrpSpPr>
        <p:grpSpPr>
          <a:xfrm>
            <a:off x="7367265" y="3982112"/>
            <a:ext cx="648000" cy="1230445"/>
            <a:chOff x="1767871" y="5091751"/>
            <a:chExt cx="648000" cy="1230445"/>
          </a:xfrm>
        </p:grpSpPr>
        <p:cxnSp>
          <p:nvCxnSpPr>
            <p:cNvPr id="32" name="Straight Connector 22">
              <a:extLst>
                <a:ext uri="{FF2B5EF4-FFF2-40B4-BE49-F238E27FC236}">
                  <a16:creationId xmlns:a16="http://schemas.microsoft.com/office/drawing/2014/main" id="{71C51FC1-39AE-45D9-B59C-52D7A790CF08}"/>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3" name="Straight Connector 23">
              <a:extLst>
                <a:ext uri="{FF2B5EF4-FFF2-40B4-BE49-F238E27FC236}">
                  <a16:creationId xmlns:a16="http://schemas.microsoft.com/office/drawing/2014/main" id="{8D99424E-D097-4197-9D42-86C687B51D7E}"/>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4" name="Straight Connector 24">
              <a:extLst>
                <a:ext uri="{FF2B5EF4-FFF2-40B4-BE49-F238E27FC236}">
                  <a16:creationId xmlns:a16="http://schemas.microsoft.com/office/drawing/2014/main" id="{A51B68E3-A70C-4E2B-915A-2A4DFCE27BE3}"/>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5" name="Straight Connector 25">
              <a:extLst>
                <a:ext uri="{FF2B5EF4-FFF2-40B4-BE49-F238E27FC236}">
                  <a16:creationId xmlns:a16="http://schemas.microsoft.com/office/drawing/2014/main" id="{FF0950FD-5995-4FBD-AAEC-7FA5BC9E00F4}"/>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6" name="Oval 29">
              <a:extLst>
                <a:ext uri="{FF2B5EF4-FFF2-40B4-BE49-F238E27FC236}">
                  <a16:creationId xmlns:a16="http://schemas.microsoft.com/office/drawing/2014/main" id="{7D1345BA-FF5F-403F-9088-BDEA56B589EC}"/>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cxnSp>
        <p:nvCxnSpPr>
          <p:cNvPr id="4" name="Łącznik prosty 3">
            <a:extLst>
              <a:ext uri="{FF2B5EF4-FFF2-40B4-BE49-F238E27FC236}">
                <a16:creationId xmlns:a16="http://schemas.microsoft.com/office/drawing/2014/main" id="{478F502A-5B50-459B-BBAD-C4D8D8137359}"/>
              </a:ext>
            </a:extLst>
          </p:cNvPr>
          <p:cNvCxnSpPr/>
          <p:nvPr/>
        </p:nvCxnSpPr>
        <p:spPr>
          <a:xfrm>
            <a:off x="5943600" y="1640838"/>
            <a:ext cx="0" cy="4759962"/>
          </a:xfrm>
          <a:prstGeom prst="line">
            <a:avLst/>
          </a:prstGeom>
        </p:spPr>
        <p:style>
          <a:lnRef idx="1">
            <a:schemeClr val="accent2"/>
          </a:lnRef>
          <a:fillRef idx="0">
            <a:schemeClr val="accent2"/>
          </a:fillRef>
          <a:effectRef idx="0">
            <a:schemeClr val="accent2"/>
          </a:effectRef>
          <a:fontRef idx="minor">
            <a:schemeClr val="tx1"/>
          </a:fontRef>
        </p:style>
      </p:cxnSp>
      <p:sp>
        <p:nvSpPr>
          <p:cNvPr id="37" name="Strzałka: w lewo i w prawo 36">
            <a:extLst>
              <a:ext uri="{FF2B5EF4-FFF2-40B4-BE49-F238E27FC236}">
                <a16:creationId xmlns:a16="http://schemas.microsoft.com/office/drawing/2014/main" id="{D5C4BD03-39F8-4141-8076-C773E9E89210}"/>
              </a:ext>
            </a:extLst>
          </p:cNvPr>
          <p:cNvSpPr/>
          <p:nvPr/>
        </p:nvSpPr>
        <p:spPr>
          <a:xfrm>
            <a:off x="5410200" y="3733808"/>
            <a:ext cx="1063815" cy="423926"/>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Tree>
    <p:extLst>
      <p:ext uri="{BB962C8B-B14F-4D97-AF65-F5344CB8AC3E}">
        <p14:creationId xmlns:p14="http://schemas.microsoft.com/office/powerpoint/2010/main" val="350268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D508A-692E-47D3-AFEF-8BA9E071A129}"/>
              </a:ext>
            </a:extLst>
          </p:cNvPr>
          <p:cNvSpPr/>
          <p:nvPr/>
        </p:nvSpPr>
        <p:spPr>
          <a:xfrm>
            <a:off x="609600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Title 3">
            <a:extLst>
              <a:ext uri="{FF2B5EF4-FFF2-40B4-BE49-F238E27FC236}">
                <a16:creationId xmlns:a16="http://schemas.microsoft.com/office/drawing/2014/main" id="{48C7AE08-3A49-48BB-881D-BC43EC01CBCD}"/>
              </a:ext>
            </a:extLst>
          </p:cNvPr>
          <p:cNvSpPr>
            <a:spLocks noGrp="1"/>
          </p:cNvSpPr>
          <p:nvPr>
            <p:ph type="ctrTitle"/>
          </p:nvPr>
        </p:nvSpPr>
        <p:spPr>
          <a:xfrm>
            <a:off x="159093" y="3034266"/>
            <a:ext cx="5669572" cy="1495794"/>
          </a:xfrm>
        </p:spPr>
        <p:txBody>
          <a:bodyPr/>
          <a:lstStyle/>
          <a:p>
            <a:r>
              <a:rPr lang="pl-PL" sz="5400"/>
              <a:t>Architektura warstwowa</a:t>
            </a:r>
          </a:p>
        </p:txBody>
      </p:sp>
      <p:graphicFrame>
        <p:nvGraphicFramePr>
          <p:cNvPr id="2" name="Diagram 1">
            <a:extLst>
              <a:ext uri="{FF2B5EF4-FFF2-40B4-BE49-F238E27FC236}">
                <a16:creationId xmlns:a16="http://schemas.microsoft.com/office/drawing/2014/main" id="{5219665D-1DC2-4F94-B33D-075C6EF02EBE}"/>
              </a:ext>
            </a:extLst>
          </p:cNvPr>
          <p:cNvGraphicFramePr/>
          <p:nvPr/>
        </p:nvGraphicFramePr>
        <p:xfrm>
          <a:off x="7848600" y="948266"/>
          <a:ext cx="2540000" cy="5376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1598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3-warstwowa</a:t>
            </a:r>
          </a:p>
        </p:txBody>
      </p:sp>
      <p:sp>
        <p:nvSpPr>
          <p:cNvPr id="10" name="Prostokąt: zaokrąglone rogi 9">
            <a:extLst>
              <a:ext uri="{FF2B5EF4-FFF2-40B4-BE49-F238E27FC236}">
                <a16:creationId xmlns:a16="http://schemas.microsoft.com/office/drawing/2014/main" id="{148762F6-9AEC-41E5-A514-580C05D193CF}"/>
              </a:ext>
            </a:extLst>
          </p:cNvPr>
          <p:cNvSpPr/>
          <p:nvPr/>
        </p:nvSpPr>
        <p:spPr>
          <a:xfrm>
            <a:off x="1096352" y="1524000"/>
            <a:ext cx="9800247" cy="4683762"/>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1" name="Rectangle 5">
            <a:extLst>
              <a:ext uri="{FF2B5EF4-FFF2-40B4-BE49-F238E27FC236}">
                <a16:creationId xmlns:a16="http://schemas.microsoft.com/office/drawing/2014/main" id="{606B4D58-7D7D-4642-823E-6DE517720A2F}"/>
              </a:ext>
            </a:extLst>
          </p:cNvPr>
          <p:cNvSpPr/>
          <p:nvPr/>
        </p:nvSpPr>
        <p:spPr>
          <a:xfrm>
            <a:off x="1655153" y="2133600"/>
            <a:ext cx="8555647" cy="108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a:solidFill>
                  <a:srgbClr val="0F434A"/>
                </a:solidFill>
              </a:rPr>
              <a:t>Presentation</a:t>
            </a:r>
          </a:p>
        </p:txBody>
      </p:sp>
      <p:sp>
        <p:nvSpPr>
          <p:cNvPr id="12" name="Rectangle 5">
            <a:extLst>
              <a:ext uri="{FF2B5EF4-FFF2-40B4-BE49-F238E27FC236}">
                <a16:creationId xmlns:a16="http://schemas.microsoft.com/office/drawing/2014/main" id="{22B74910-07B3-4C4E-B4C9-70B08BD5CC9C}"/>
              </a:ext>
            </a:extLst>
          </p:cNvPr>
          <p:cNvSpPr/>
          <p:nvPr/>
        </p:nvSpPr>
        <p:spPr>
          <a:xfrm>
            <a:off x="1655153" y="3346200"/>
            <a:ext cx="8555647" cy="1080000"/>
          </a:xfrm>
          <a:prstGeom prst="rect">
            <a:avLst/>
          </a:prstGeom>
          <a:no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Logic</a:t>
            </a:r>
            <a:endParaRPr lang="pl-PL" sz="1600">
              <a:solidFill>
                <a:srgbClr val="0F434A"/>
              </a:solidFill>
            </a:endParaRPr>
          </a:p>
        </p:txBody>
      </p:sp>
      <p:sp>
        <p:nvSpPr>
          <p:cNvPr id="13" name="Rectangle 5">
            <a:extLst>
              <a:ext uri="{FF2B5EF4-FFF2-40B4-BE49-F238E27FC236}">
                <a16:creationId xmlns:a16="http://schemas.microsoft.com/office/drawing/2014/main" id="{838CD226-ED45-4351-8AD8-9FA489ECA507}"/>
              </a:ext>
            </a:extLst>
          </p:cNvPr>
          <p:cNvSpPr/>
          <p:nvPr/>
        </p:nvSpPr>
        <p:spPr>
          <a:xfrm>
            <a:off x="1655153" y="4558800"/>
            <a:ext cx="8555647" cy="108000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Persistence</a:t>
            </a:r>
            <a:endParaRPr lang="pl-PL" sz="1600">
              <a:solidFill>
                <a:srgbClr val="0F434A"/>
              </a:solidFill>
            </a:endParaRPr>
          </a:p>
        </p:txBody>
      </p:sp>
      <p:sp>
        <p:nvSpPr>
          <p:cNvPr id="15" name="Rectangle 5">
            <a:extLst>
              <a:ext uri="{FF2B5EF4-FFF2-40B4-BE49-F238E27FC236}">
                <a16:creationId xmlns:a16="http://schemas.microsoft.com/office/drawing/2014/main" id="{119C6C07-072C-4051-B7E5-C4393E378E29}"/>
              </a:ext>
            </a:extLst>
          </p:cNvPr>
          <p:cNvSpPr/>
          <p:nvPr/>
        </p:nvSpPr>
        <p:spPr>
          <a:xfrm>
            <a:off x="3429000"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6" name="Rectangle 5">
            <a:extLst>
              <a:ext uri="{FF2B5EF4-FFF2-40B4-BE49-F238E27FC236}">
                <a16:creationId xmlns:a16="http://schemas.microsoft.com/office/drawing/2014/main" id="{06B439D8-F8ED-4646-840E-7B03D7D345BD}"/>
              </a:ext>
            </a:extLst>
          </p:cNvPr>
          <p:cNvSpPr/>
          <p:nvPr/>
        </p:nvSpPr>
        <p:spPr>
          <a:xfrm>
            <a:off x="56896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7" name="Rectangle 5">
            <a:extLst>
              <a:ext uri="{FF2B5EF4-FFF2-40B4-BE49-F238E27FC236}">
                <a16:creationId xmlns:a16="http://schemas.microsoft.com/office/drawing/2014/main" id="{E648ABF9-D4BB-4EA7-97A3-7D235C87A488}"/>
              </a:ext>
            </a:extLst>
          </p:cNvPr>
          <p:cNvSpPr/>
          <p:nvPr/>
        </p:nvSpPr>
        <p:spPr>
          <a:xfrm>
            <a:off x="79502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8" name="Rectangle 5">
            <a:extLst>
              <a:ext uri="{FF2B5EF4-FFF2-40B4-BE49-F238E27FC236}">
                <a16:creationId xmlns:a16="http://schemas.microsoft.com/office/drawing/2014/main" id="{EA9B5CA5-888A-41ED-9C0C-EB9BDA53D032}"/>
              </a:ext>
            </a:extLst>
          </p:cNvPr>
          <p:cNvSpPr/>
          <p:nvPr/>
        </p:nvSpPr>
        <p:spPr>
          <a:xfrm>
            <a:off x="3429000"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9" name="Rectangle 5">
            <a:extLst>
              <a:ext uri="{FF2B5EF4-FFF2-40B4-BE49-F238E27FC236}">
                <a16:creationId xmlns:a16="http://schemas.microsoft.com/office/drawing/2014/main" id="{B034A86D-F115-4FA4-A7B0-FB4CA7BBBF95}"/>
              </a:ext>
            </a:extLst>
          </p:cNvPr>
          <p:cNvSpPr/>
          <p:nvPr/>
        </p:nvSpPr>
        <p:spPr>
          <a:xfrm>
            <a:off x="56896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0" name="Rectangle 5">
            <a:extLst>
              <a:ext uri="{FF2B5EF4-FFF2-40B4-BE49-F238E27FC236}">
                <a16:creationId xmlns:a16="http://schemas.microsoft.com/office/drawing/2014/main" id="{38174853-104A-48F2-BF54-7BEADBCD473F}"/>
              </a:ext>
            </a:extLst>
          </p:cNvPr>
          <p:cNvSpPr/>
          <p:nvPr/>
        </p:nvSpPr>
        <p:spPr>
          <a:xfrm>
            <a:off x="79502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1" name="Rectangle 5">
            <a:extLst>
              <a:ext uri="{FF2B5EF4-FFF2-40B4-BE49-F238E27FC236}">
                <a16:creationId xmlns:a16="http://schemas.microsoft.com/office/drawing/2014/main" id="{B28FDA4A-E9F6-42A9-9A71-E1A03B6B04B3}"/>
              </a:ext>
            </a:extLst>
          </p:cNvPr>
          <p:cNvSpPr/>
          <p:nvPr/>
        </p:nvSpPr>
        <p:spPr>
          <a:xfrm>
            <a:off x="3429000"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2" name="Rectangle 5">
            <a:extLst>
              <a:ext uri="{FF2B5EF4-FFF2-40B4-BE49-F238E27FC236}">
                <a16:creationId xmlns:a16="http://schemas.microsoft.com/office/drawing/2014/main" id="{654C3035-EF77-455C-A56F-25E9118DA260}"/>
              </a:ext>
            </a:extLst>
          </p:cNvPr>
          <p:cNvSpPr/>
          <p:nvPr/>
        </p:nvSpPr>
        <p:spPr>
          <a:xfrm>
            <a:off x="56896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3" name="Rectangle 5">
            <a:extLst>
              <a:ext uri="{FF2B5EF4-FFF2-40B4-BE49-F238E27FC236}">
                <a16:creationId xmlns:a16="http://schemas.microsoft.com/office/drawing/2014/main" id="{6E7C37A2-61D2-40E5-99FE-A6B476B717BB}"/>
              </a:ext>
            </a:extLst>
          </p:cNvPr>
          <p:cNvSpPr/>
          <p:nvPr/>
        </p:nvSpPr>
        <p:spPr>
          <a:xfrm>
            <a:off x="79502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cxnSp>
        <p:nvCxnSpPr>
          <p:cNvPr id="24" name="Łącznik prosty 23">
            <a:extLst>
              <a:ext uri="{FF2B5EF4-FFF2-40B4-BE49-F238E27FC236}">
                <a16:creationId xmlns:a16="http://schemas.microsoft.com/office/drawing/2014/main" id="{9B785FDB-492C-4524-A62A-6A9B5D5E4E06}"/>
              </a:ext>
            </a:extLst>
          </p:cNvPr>
          <p:cNvCxnSpPr>
            <a:cxnSpLocks/>
          </p:cNvCxnSpPr>
          <p:nvPr/>
        </p:nvCxnSpPr>
        <p:spPr>
          <a:xfrm>
            <a:off x="5447928"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Łącznik prosty 24">
            <a:extLst>
              <a:ext uri="{FF2B5EF4-FFF2-40B4-BE49-F238E27FC236}">
                <a16:creationId xmlns:a16="http://schemas.microsoft.com/office/drawing/2014/main" id="{9E94C571-0AC8-4005-A110-096126FAE5CD}"/>
              </a:ext>
            </a:extLst>
          </p:cNvPr>
          <p:cNvCxnSpPr>
            <a:cxnSpLocks/>
          </p:cNvCxnSpPr>
          <p:nvPr/>
        </p:nvCxnSpPr>
        <p:spPr>
          <a:xfrm>
            <a:off x="7752184"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3-warstwowa</a:t>
            </a:r>
          </a:p>
        </p:txBody>
      </p:sp>
      <p:sp>
        <p:nvSpPr>
          <p:cNvPr id="10" name="Prostokąt: zaokrąglone rogi 9">
            <a:extLst>
              <a:ext uri="{FF2B5EF4-FFF2-40B4-BE49-F238E27FC236}">
                <a16:creationId xmlns:a16="http://schemas.microsoft.com/office/drawing/2014/main" id="{148762F6-9AEC-41E5-A514-580C05D193CF}"/>
              </a:ext>
            </a:extLst>
          </p:cNvPr>
          <p:cNvSpPr/>
          <p:nvPr/>
        </p:nvSpPr>
        <p:spPr>
          <a:xfrm>
            <a:off x="1096352" y="1524000"/>
            <a:ext cx="9800247" cy="4683762"/>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1" name="Rectangle 5">
            <a:extLst>
              <a:ext uri="{FF2B5EF4-FFF2-40B4-BE49-F238E27FC236}">
                <a16:creationId xmlns:a16="http://schemas.microsoft.com/office/drawing/2014/main" id="{606B4D58-7D7D-4642-823E-6DE517720A2F}"/>
              </a:ext>
            </a:extLst>
          </p:cNvPr>
          <p:cNvSpPr/>
          <p:nvPr/>
        </p:nvSpPr>
        <p:spPr>
          <a:xfrm>
            <a:off x="1655153" y="2133600"/>
            <a:ext cx="8555647" cy="108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a:solidFill>
                  <a:srgbClr val="0F434A"/>
                </a:solidFill>
              </a:rPr>
              <a:t>Presentation</a:t>
            </a:r>
          </a:p>
        </p:txBody>
      </p:sp>
      <p:sp>
        <p:nvSpPr>
          <p:cNvPr id="12" name="Rectangle 5">
            <a:extLst>
              <a:ext uri="{FF2B5EF4-FFF2-40B4-BE49-F238E27FC236}">
                <a16:creationId xmlns:a16="http://schemas.microsoft.com/office/drawing/2014/main" id="{22B74910-07B3-4C4E-B4C9-70B08BD5CC9C}"/>
              </a:ext>
            </a:extLst>
          </p:cNvPr>
          <p:cNvSpPr/>
          <p:nvPr/>
        </p:nvSpPr>
        <p:spPr>
          <a:xfrm>
            <a:off x="1655153" y="3346200"/>
            <a:ext cx="8555647" cy="1080000"/>
          </a:xfrm>
          <a:prstGeom prst="rect">
            <a:avLst/>
          </a:prstGeom>
          <a:no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Logic</a:t>
            </a:r>
            <a:endParaRPr lang="pl-PL" sz="1600">
              <a:solidFill>
                <a:srgbClr val="0F434A"/>
              </a:solidFill>
            </a:endParaRPr>
          </a:p>
        </p:txBody>
      </p:sp>
      <p:sp>
        <p:nvSpPr>
          <p:cNvPr id="13" name="Rectangle 5">
            <a:extLst>
              <a:ext uri="{FF2B5EF4-FFF2-40B4-BE49-F238E27FC236}">
                <a16:creationId xmlns:a16="http://schemas.microsoft.com/office/drawing/2014/main" id="{838CD226-ED45-4351-8AD8-9FA489ECA507}"/>
              </a:ext>
            </a:extLst>
          </p:cNvPr>
          <p:cNvSpPr/>
          <p:nvPr/>
        </p:nvSpPr>
        <p:spPr>
          <a:xfrm>
            <a:off x="1655153" y="4558800"/>
            <a:ext cx="8555647" cy="108000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Persistence</a:t>
            </a:r>
            <a:endParaRPr lang="pl-PL" sz="1600">
              <a:solidFill>
                <a:srgbClr val="0F434A"/>
              </a:solidFill>
            </a:endParaRPr>
          </a:p>
        </p:txBody>
      </p:sp>
      <p:sp>
        <p:nvSpPr>
          <p:cNvPr id="15" name="Rectangle 5">
            <a:extLst>
              <a:ext uri="{FF2B5EF4-FFF2-40B4-BE49-F238E27FC236}">
                <a16:creationId xmlns:a16="http://schemas.microsoft.com/office/drawing/2014/main" id="{119C6C07-072C-4051-B7E5-C4393E378E29}"/>
              </a:ext>
            </a:extLst>
          </p:cNvPr>
          <p:cNvSpPr/>
          <p:nvPr/>
        </p:nvSpPr>
        <p:spPr>
          <a:xfrm>
            <a:off x="3429000"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6" name="Rectangle 5">
            <a:extLst>
              <a:ext uri="{FF2B5EF4-FFF2-40B4-BE49-F238E27FC236}">
                <a16:creationId xmlns:a16="http://schemas.microsoft.com/office/drawing/2014/main" id="{06B439D8-F8ED-4646-840E-7B03D7D345BD}"/>
              </a:ext>
            </a:extLst>
          </p:cNvPr>
          <p:cNvSpPr/>
          <p:nvPr/>
        </p:nvSpPr>
        <p:spPr>
          <a:xfrm>
            <a:off x="56896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7" name="Rectangle 5">
            <a:extLst>
              <a:ext uri="{FF2B5EF4-FFF2-40B4-BE49-F238E27FC236}">
                <a16:creationId xmlns:a16="http://schemas.microsoft.com/office/drawing/2014/main" id="{E648ABF9-D4BB-4EA7-97A3-7D235C87A488}"/>
              </a:ext>
            </a:extLst>
          </p:cNvPr>
          <p:cNvSpPr/>
          <p:nvPr/>
        </p:nvSpPr>
        <p:spPr>
          <a:xfrm>
            <a:off x="79502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8" name="Rectangle 5">
            <a:extLst>
              <a:ext uri="{FF2B5EF4-FFF2-40B4-BE49-F238E27FC236}">
                <a16:creationId xmlns:a16="http://schemas.microsoft.com/office/drawing/2014/main" id="{EA9B5CA5-888A-41ED-9C0C-EB9BDA53D032}"/>
              </a:ext>
            </a:extLst>
          </p:cNvPr>
          <p:cNvSpPr/>
          <p:nvPr/>
        </p:nvSpPr>
        <p:spPr>
          <a:xfrm>
            <a:off x="3429000"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9" name="Rectangle 5">
            <a:extLst>
              <a:ext uri="{FF2B5EF4-FFF2-40B4-BE49-F238E27FC236}">
                <a16:creationId xmlns:a16="http://schemas.microsoft.com/office/drawing/2014/main" id="{B034A86D-F115-4FA4-A7B0-FB4CA7BBBF95}"/>
              </a:ext>
            </a:extLst>
          </p:cNvPr>
          <p:cNvSpPr/>
          <p:nvPr/>
        </p:nvSpPr>
        <p:spPr>
          <a:xfrm>
            <a:off x="56896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0" name="Rectangle 5">
            <a:extLst>
              <a:ext uri="{FF2B5EF4-FFF2-40B4-BE49-F238E27FC236}">
                <a16:creationId xmlns:a16="http://schemas.microsoft.com/office/drawing/2014/main" id="{38174853-104A-48F2-BF54-7BEADBCD473F}"/>
              </a:ext>
            </a:extLst>
          </p:cNvPr>
          <p:cNvSpPr/>
          <p:nvPr/>
        </p:nvSpPr>
        <p:spPr>
          <a:xfrm>
            <a:off x="79502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1" name="Rectangle 5">
            <a:extLst>
              <a:ext uri="{FF2B5EF4-FFF2-40B4-BE49-F238E27FC236}">
                <a16:creationId xmlns:a16="http://schemas.microsoft.com/office/drawing/2014/main" id="{B28FDA4A-E9F6-42A9-9A71-E1A03B6B04B3}"/>
              </a:ext>
            </a:extLst>
          </p:cNvPr>
          <p:cNvSpPr/>
          <p:nvPr/>
        </p:nvSpPr>
        <p:spPr>
          <a:xfrm>
            <a:off x="3429000"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2" name="Rectangle 5">
            <a:extLst>
              <a:ext uri="{FF2B5EF4-FFF2-40B4-BE49-F238E27FC236}">
                <a16:creationId xmlns:a16="http://schemas.microsoft.com/office/drawing/2014/main" id="{654C3035-EF77-455C-A56F-25E9118DA260}"/>
              </a:ext>
            </a:extLst>
          </p:cNvPr>
          <p:cNvSpPr/>
          <p:nvPr/>
        </p:nvSpPr>
        <p:spPr>
          <a:xfrm>
            <a:off x="56896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3" name="Rectangle 5">
            <a:extLst>
              <a:ext uri="{FF2B5EF4-FFF2-40B4-BE49-F238E27FC236}">
                <a16:creationId xmlns:a16="http://schemas.microsoft.com/office/drawing/2014/main" id="{6E7C37A2-61D2-40E5-99FE-A6B476B717BB}"/>
              </a:ext>
            </a:extLst>
          </p:cNvPr>
          <p:cNvSpPr/>
          <p:nvPr/>
        </p:nvSpPr>
        <p:spPr>
          <a:xfrm>
            <a:off x="79502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cxnSp>
        <p:nvCxnSpPr>
          <p:cNvPr id="29" name="Łącznik prosty ze strzałką 28">
            <a:extLst>
              <a:ext uri="{FF2B5EF4-FFF2-40B4-BE49-F238E27FC236}">
                <a16:creationId xmlns:a16="http://schemas.microsoft.com/office/drawing/2014/main" id="{EC691868-8064-45D7-8991-A63F71C97B1D}"/>
              </a:ext>
            </a:extLst>
          </p:cNvPr>
          <p:cNvCxnSpPr>
            <a:cxnSpLocks/>
            <a:endCxn id="15" idx="0"/>
          </p:cNvCxnSpPr>
          <p:nvPr/>
        </p:nvCxnSpPr>
        <p:spPr>
          <a:xfrm>
            <a:off x="43053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Łącznik prosty ze strzałką 31">
            <a:extLst>
              <a:ext uri="{FF2B5EF4-FFF2-40B4-BE49-F238E27FC236}">
                <a16:creationId xmlns:a16="http://schemas.microsoft.com/office/drawing/2014/main" id="{7B7D5359-9ABF-4E29-818E-5654D782DBCA}"/>
              </a:ext>
            </a:extLst>
          </p:cNvPr>
          <p:cNvCxnSpPr>
            <a:cxnSpLocks/>
            <a:stCxn id="15" idx="2"/>
            <a:endCxn id="18" idx="0"/>
          </p:cNvCxnSpPr>
          <p:nvPr/>
        </p:nvCxnSpPr>
        <p:spPr>
          <a:xfrm>
            <a:off x="4305300" y="3054600"/>
            <a:ext cx="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Łącznik prosty ze strzałką 33">
            <a:extLst>
              <a:ext uri="{FF2B5EF4-FFF2-40B4-BE49-F238E27FC236}">
                <a16:creationId xmlns:a16="http://schemas.microsoft.com/office/drawing/2014/main" id="{6B3D9857-E776-4E4D-8DA1-8BC7ED59D554}"/>
              </a:ext>
            </a:extLst>
          </p:cNvPr>
          <p:cNvCxnSpPr>
            <a:cxnSpLocks/>
            <a:stCxn id="18" idx="2"/>
            <a:endCxn id="21" idx="0"/>
          </p:cNvCxnSpPr>
          <p:nvPr/>
        </p:nvCxnSpPr>
        <p:spPr>
          <a:xfrm>
            <a:off x="4305300" y="4254750"/>
            <a:ext cx="0"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Łącznik prosty ze strzałką 35">
            <a:extLst>
              <a:ext uri="{FF2B5EF4-FFF2-40B4-BE49-F238E27FC236}">
                <a16:creationId xmlns:a16="http://schemas.microsoft.com/office/drawing/2014/main" id="{85F0B493-528F-464C-AD51-FC9D28529C58}"/>
              </a:ext>
            </a:extLst>
          </p:cNvPr>
          <p:cNvCxnSpPr>
            <a:cxnSpLocks/>
          </p:cNvCxnSpPr>
          <p:nvPr/>
        </p:nvCxnSpPr>
        <p:spPr>
          <a:xfrm>
            <a:off x="6553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Łącznik prosty ze strzałką 36">
            <a:extLst>
              <a:ext uri="{FF2B5EF4-FFF2-40B4-BE49-F238E27FC236}">
                <a16:creationId xmlns:a16="http://schemas.microsoft.com/office/drawing/2014/main" id="{7B2CF45D-2831-419D-8D4D-CF2267E09E1A}"/>
              </a:ext>
            </a:extLst>
          </p:cNvPr>
          <p:cNvCxnSpPr>
            <a:cxnSpLocks/>
            <a:stCxn id="16" idx="2"/>
          </p:cNvCxnSpPr>
          <p:nvPr/>
        </p:nvCxnSpPr>
        <p:spPr>
          <a:xfrm flipH="1">
            <a:off x="6553201" y="3054600"/>
            <a:ext cx="1270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Łącznik prosty ze strzałką 37">
            <a:extLst>
              <a:ext uri="{FF2B5EF4-FFF2-40B4-BE49-F238E27FC236}">
                <a16:creationId xmlns:a16="http://schemas.microsoft.com/office/drawing/2014/main" id="{90FB450B-7D58-4711-BC44-2F3A90380191}"/>
              </a:ext>
            </a:extLst>
          </p:cNvPr>
          <p:cNvCxnSpPr>
            <a:cxnSpLocks/>
          </p:cNvCxnSpPr>
          <p:nvPr/>
        </p:nvCxnSpPr>
        <p:spPr>
          <a:xfrm>
            <a:off x="6553200" y="4254750"/>
            <a:ext cx="0"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Łącznik prosty ze strzałką 38">
            <a:extLst>
              <a:ext uri="{FF2B5EF4-FFF2-40B4-BE49-F238E27FC236}">
                <a16:creationId xmlns:a16="http://schemas.microsoft.com/office/drawing/2014/main" id="{51136ACE-0B68-43CE-AA91-CB204CD7F244}"/>
              </a:ext>
            </a:extLst>
          </p:cNvPr>
          <p:cNvCxnSpPr>
            <a:cxnSpLocks/>
          </p:cNvCxnSpPr>
          <p:nvPr/>
        </p:nvCxnSpPr>
        <p:spPr>
          <a:xfrm>
            <a:off x="8839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Łącznik prosty ze strzałką 39">
            <a:extLst>
              <a:ext uri="{FF2B5EF4-FFF2-40B4-BE49-F238E27FC236}">
                <a16:creationId xmlns:a16="http://schemas.microsoft.com/office/drawing/2014/main" id="{6C4862E6-ACD1-4335-92D4-0C5856E76076}"/>
              </a:ext>
            </a:extLst>
          </p:cNvPr>
          <p:cNvCxnSpPr>
            <a:cxnSpLocks/>
            <a:stCxn id="17" idx="2"/>
          </p:cNvCxnSpPr>
          <p:nvPr/>
        </p:nvCxnSpPr>
        <p:spPr>
          <a:xfrm>
            <a:off x="8826501" y="3054600"/>
            <a:ext cx="12699"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Łącznik prosty ze strzałką 40">
            <a:extLst>
              <a:ext uri="{FF2B5EF4-FFF2-40B4-BE49-F238E27FC236}">
                <a16:creationId xmlns:a16="http://schemas.microsoft.com/office/drawing/2014/main" id="{ABAD5713-60BE-4FA5-984E-10AB758D4730}"/>
              </a:ext>
            </a:extLst>
          </p:cNvPr>
          <p:cNvCxnSpPr>
            <a:cxnSpLocks/>
          </p:cNvCxnSpPr>
          <p:nvPr/>
        </p:nvCxnSpPr>
        <p:spPr>
          <a:xfrm>
            <a:off x="8826501" y="4254750"/>
            <a:ext cx="12699"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2B4435AC-4CD0-4D2A-BFC0-DDF48BF564DE}"/>
              </a:ext>
            </a:extLst>
          </p:cNvPr>
          <p:cNvCxnSpPr>
            <a:cxnSpLocks/>
          </p:cNvCxnSpPr>
          <p:nvPr/>
        </p:nvCxnSpPr>
        <p:spPr>
          <a:xfrm>
            <a:off x="5447928"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0" name="Łącznik prosty 29">
            <a:extLst>
              <a:ext uri="{FF2B5EF4-FFF2-40B4-BE49-F238E27FC236}">
                <a16:creationId xmlns:a16="http://schemas.microsoft.com/office/drawing/2014/main" id="{EC2F9BF8-248D-4EEF-87B2-59F40140F68B}"/>
              </a:ext>
            </a:extLst>
          </p:cNvPr>
          <p:cNvCxnSpPr>
            <a:cxnSpLocks/>
          </p:cNvCxnSpPr>
          <p:nvPr/>
        </p:nvCxnSpPr>
        <p:spPr>
          <a:xfrm>
            <a:off x="7752184"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49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3-warstwowa</a:t>
            </a:r>
          </a:p>
        </p:txBody>
      </p:sp>
      <p:sp>
        <p:nvSpPr>
          <p:cNvPr id="10" name="Prostokąt: zaokrąglone rogi 9">
            <a:extLst>
              <a:ext uri="{FF2B5EF4-FFF2-40B4-BE49-F238E27FC236}">
                <a16:creationId xmlns:a16="http://schemas.microsoft.com/office/drawing/2014/main" id="{148762F6-9AEC-41E5-A514-580C05D193CF}"/>
              </a:ext>
            </a:extLst>
          </p:cNvPr>
          <p:cNvSpPr/>
          <p:nvPr/>
        </p:nvSpPr>
        <p:spPr>
          <a:xfrm>
            <a:off x="1096352" y="1524000"/>
            <a:ext cx="9800247" cy="4683762"/>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1" name="Rectangle 5">
            <a:extLst>
              <a:ext uri="{FF2B5EF4-FFF2-40B4-BE49-F238E27FC236}">
                <a16:creationId xmlns:a16="http://schemas.microsoft.com/office/drawing/2014/main" id="{606B4D58-7D7D-4642-823E-6DE517720A2F}"/>
              </a:ext>
            </a:extLst>
          </p:cNvPr>
          <p:cNvSpPr/>
          <p:nvPr/>
        </p:nvSpPr>
        <p:spPr>
          <a:xfrm>
            <a:off x="1655153" y="2133600"/>
            <a:ext cx="8555647" cy="108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a:solidFill>
                  <a:srgbClr val="0F434A"/>
                </a:solidFill>
              </a:rPr>
              <a:t>Presentation</a:t>
            </a:r>
          </a:p>
        </p:txBody>
      </p:sp>
      <p:sp>
        <p:nvSpPr>
          <p:cNvPr id="12" name="Rectangle 5">
            <a:extLst>
              <a:ext uri="{FF2B5EF4-FFF2-40B4-BE49-F238E27FC236}">
                <a16:creationId xmlns:a16="http://schemas.microsoft.com/office/drawing/2014/main" id="{22B74910-07B3-4C4E-B4C9-70B08BD5CC9C}"/>
              </a:ext>
            </a:extLst>
          </p:cNvPr>
          <p:cNvSpPr/>
          <p:nvPr/>
        </p:nvSpPr>
        <p:spPr>
          <a:xfrm>
            <a:off x="1655153" y="3346200"/>
            <a:ext cx="8555647" cy="1080000"/>
          </a:xfrm>
          <a:prstGeom prst="rect">
            <a:avLst/>
          </a:prstGeom>
          <a:no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Logic</a:t>
            </a:r>
            <a:endParaRPr lang="pl-PL" sz="1600">
              <a:solidFill>
                <a:srgbClr val="0F434A"/>
              </a:solidFill>
            </a:endParaRPr>
          </a:p>
        </p:txBody>
      </p:sp>
      <p:sp>
        <p:nvSpPr>
          <p:cNvPr id="13" name="Rectangle 5">
            <a:extLst>
              <a:ext uri="{FF2B5EF4-FFF2-40B4-BE49-F238E27FC236}">
                <a16:creationId xmlns:a16="http://schemas.microsoft.com/office/drawing/2014/main" id="{838CD226-ED45-4351-8AD8-9FA489ECA507}"/>
              </a:ext>
            </a:extLst>
          </p:cNvPr>
          <p:cNvSpPr/>
          <p:nvPr/>
        </p:nvSpPr>
        <p:spPr>
          <a:xfrm>
            <a:off x="1655153" y="4558800"/>
            <a:ext cx="8555647" cy="108000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Persistence</a:t>
            </a:r>
            <a:endParaRPr lang="pl-PL" sz="1600">
              <a:solidFill>
                <a:srgbClr val="0F434A"/>
              </a:solidFill>
            </a:endParaRPr>
          </a:p>
        </p:txBody>
      </p:sp>
      <p:sp>
        <p:nvSpPr>
          <p:cNvPr id="15" name="Rectangle 5">
            <a:extLst>
              <a:ext uri="{FF2B5EF4-FFF2-40B4-BE49-F238E27FC236}">
                <a16:creationId xmlns:a16="http://schemas.microsoft.com/office/drawing/2014/main" id="{119C6C07-072C-4051-B7E5-C4393E378E29}"/>
              </a:ext>
            </a:extLst>
          </p:cNvPr>
          <p:cNvSpPr/>
          <p:nvPr/>
        </p:nvSpPr>
        <p:spPr>
          <a:xfrm>
            <a:off x="3429000"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6" name="Rectangle 5">
            <a:extLst>
              <a:ext uri="{FF2B5EF4-FFF2-40B4-BE49-F238E27FC236}">
                <a16:creationId xmlns:a16="http://schemas.microsoft.com/office/drawing/2014/main" id="{06B439D8-F8ED-4646-840E-7B03D7D345BD}"/>
              </a:ext>
            </a:extLst>
          </p:cNvPr>
          <p:cNvSpPr/>
          <p:nvPr/>
        </p:nvSpPr>
        <p:spPr>
          <a:xfrm>
            <a:off x="56896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7" name="Rectangle 5">
            <a:extLst>
              <a:ext uri="{FF2B5EF4-FFF2-40B4-BE49-F238E27FC236}">
                <a16:creationId xmlns:a16="http://schemas.microsoft.com/office/drawing/2014/main" id="{E648ABF9-D4BB-4EA7-97A3-7D235C87A488}"/>
              </a:ext>
            </a:extLst>
          </p:cNvPr>
          <p:cNvSpPr/>
          <p:nvPr/>
        </p:nvSpPr>
        <p:spPr>
          <a:xfrm>
            <a:off x="79502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8" name="Rectangle 5">
            <a:extLst>
              <a:ext uri="{FF2B5EF4-FFF2-40B4-BE49-F238E27FC236}">
                <a16:creationId xmlns:a16="http://schemas.microsoft.com/office/drawing/2014/main" id="{EA9B5CA5-888A-41ED-9C0C-EB9BDA53D032}"/>
              </a:ext>
            </a:extLst>
          </p:cNvPr>
          <p:cNvSpPr/>
          <p:nvPr/>
        </p:nvSpPr>
        <p:spPr>
          <a:xfrm>
            <a:off x="3429000"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9" name="Rectangle 5">
            <a:extLst>
              <a:ext uri="{FF2B5EF4-FFF2-40B4-BE49-F238E27FC236}">
                <a16:creationId xmlns:a16="http://schemas.microsoft.com/office/drawing/2014/main" id="{B034A86D-F115-4FA4-A7B0-FB4CA7BBBF95}"/>
              </a:ext>
            </a:extLst>
          </p:cNvPr>
          <p:cNvSpPr/>
          <p:nvPr/>
        </p:nvSpPr>
        <p:spPr>
          <a:xfrm>
            <a:off x="56896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0" name="Rectangle 5">
            <a:extLst>
              <a:ext uri="{FF2B5EF4-FFF2-40B4-BE49-F238E27FC236}">
                <a16:creationId xmlns:a16="http://schemas.microsoft.com/office/drawing/2014/main" id="{38174853-104A-48F2-BF54-7BEADBCD473F}"/>
              </a:ext>
            </a:extLst>
          </p:cNvPr>
          <p:cNvSpPr/>
          <p:nvPr/>
        </p:nvSpPr>
        <p:spPr>
          <a:xfrm>
            <a:off x="79502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1" name="Rectangle 5">
            <a:extLst>
              <a:ext uri="{FF2B5EF4-FFF2-40B4-BE49-F238E27FC236}">
                <a16:creationId xmlns:a16="http://schemas.microsoft.com/office/drawing/2014/main" id="{B28FDA4A-E9F6-42A9-9A71-E1A03B6B04B3}"/>
              </a:ext>
            </a:extLst>
          </p:cNvPr>
          <p:cNvSpPr/>
          <p:nvPr/>
        </p:nvSpPr>
        <p:spPr>
          <a:xfrm>
            <a:off x="3429000"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2" name="Rectangle 5">
            <a:extLst>
              <a:ext uri="{FF2B5EF4-FFF2-40B4-BE49-F238E27FC236}">
                <a16:creationId xmlns:a16="http://schemas.microsoft.com/office/drawing/2014/main" id="{654C3035-EF77-455C-A56F-25E9118DA260}"/>
              </a:ext>
            </a:extLst>
          </p:cNvPr>
          <p:cNvSpPr/>
          <p:nvPr/>
        </p:nvSpPr>
        <p:spPr>
          <a:xfrm>
            <a:off x="56896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3" name="Rectangle 5">
            <a:extLst>
              <a:ext uri="{FF2B5EF4-FFF2-40B4-BE49-F238E27FC236}">
                <a16:creationId xmlns:a16="http://schemas.microsoft.com/office/drawing/2014/main" id="{6E7C37A2-61D2-40E5-99FE-A6B476B717BB}"/>
              </a:ext>
            </a:extLst>
          </p:cNvPr>
          <p:cNvSpPr/>
          <p:nvPr/>
        </p:nvSpPr>
        <p:spPr>
          <a:xfrm>
            <a:off x="79502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cxnSp>
        <p:nvCxnSpPr>
          <p:cNvPr id="29" name="Łącznik prosty ze strzałką 28">
            <a:extLst>
              <a:ext uri="{FF2B5EF4-FFF2-40B4-BE49-F238E27FC236}">
                <a16:creationId xmlns:a16="http://schemas.microsoft.com/office/drawing/2014/main" id="{EC691868-8064-45D7-8991-A63F71C97B1D}"/>
              </a:ext>
            </a:extLst>
          </p:cNvPr>
          <p:cNvCxnSpPr>
            <a:cxnSpLocks/>
            <a:endCxn id="15" idx="0"/>
          </p:cNvCxnSpPr>
          <p:nvPr/>
        </p:nvCxnSpPr>
        <p:spPr>
          <a:xfrm>
            <a:off x="43053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Łącznik prosty ze strzałką 31">
            <a:extLst>
              <a:ext uri="{FF2B5EF4-FFF2-40B4-BE49-F238E27FC236}">
                <a16:creationId xmlns:a16="http://schemas.microsoft.com/office/drawing/2014/main" id="{7B7D5359-9ABF-4E29-818E-5654D782DBCA}"/>
              </a:ext>
            </a:extLst>
          </p:cNvPr>
          <p:cNvCxnSpPr>
            <a:cxnSpLocks/>
          </p:cNvCxnSpPr>
          <p:nvPr/>
        </p:nvCxnSpPr>
        <p:spPr>
          <a:xfrm>
            <a:off x="4038600" y="3072979"/>
            <a:ext cx="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Łącznik prosty ze strzałką 33">
            <a:extLst>
              <a:ext uri="{FF2B5EF4-FFF2-40B4-BE49-F238E27FC236}">
                <a16:creationId xmlns:a16="http://schemas.microsoft.com/office/drawing/2014/main" id="{6B3D9857-E776-4E4D-8DA1-8BC7ED59D554}"/>
              </a:ext>
            </a:extLst>
          </p:cNvPr>
          <p:cNvCxnSpPr>
            <a:cxnSpLocks/>
            <a:stCxn id="18" idx="2"/>
            <a:endCxn id="21" idx="0"/>
          </p:cNvCxnSpPr>
          <p:nvPr/>
        </p:nvCxnSpPr>
        <p:spPr>
          <a:xfrm>
            <a:off x="4305300" y="4254750"/>
            <a:ext cx="0"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Łącznik prosty ze strzałką 35">
            <a:extLst>
              <a:ext uri="{FF2B5EF4-FFF2-40B4-BE49-F238E27FC236}">
                <a16:creationId xmlns:a16="http://schemas.microsoft.com/office/drawing/2014/main" id="{85F0B493-528F-464C-AD51-FC9D28529C58}"/>
              </a:ext>
            </a:extLst>
          </p:cNvPr>
          <p:cNvCxnSpPr>
            <a:cxnSpLocks/>
          </p:cNvCxnSpPr>
          <p:nvPr/>
        </p:nvCxnSpPr>
        <p:spPr>
          <a:xfrm>
            <a:off x="6553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Łącznik prosty ze strzałką 36">
            <a:extLst>
              <a:ext uri="{FF2B5EF4-FFF2-40B4-BE49-F238E27FC236}">
                <a16:creationId xmlns:a16="http://schemas.microsoft.com/office/drawing/2014/main" id="{7B2CF45D-2831-419D-8D4D-CF2267E09E1A}"/>
              </a:ext>
            </a:extLst>
          </p:cNvPr>
          <p:cNvCxnSpPr>
            <a:cxnSpLocks/>
          </p:cNvCxnSpPr>
          <p:nvPr/>
        </p:nvCxnSpPr>
        <p:spPr>
          <a:xfrm flipH="1">
            <a:off x="6407151" y="3045411"/>
            <a:ext cx="1270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Łącznik prosty ze strzałką 38">
            <a:extLst>
              <a:ext uri="{FF2B5EF4-FFF2-40B4-BE49-F238E27FC236}">
                <a16:creationId xmlns:a16="http://schemas.microsoft.com/office/drawing/2014/main" id="{51136ACE-0B68-43CE-AA91-CB204CD7F244}"/>
              </a:ext>
            </a:extLst>
          </p:cNvPr>
          <p:cNvCxnSpPr>
            <a:cxnSpLocks/>
          </p:cNvCxnSpPr>
          <p:nvPr/>
        </p:nvCxnSpPr>
        <p:spPr>
          <a:xfrm>
            <a:off x="8839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Łącznik prosty ze strzałką 39">
            <a:extLst>
              <a:ext uri="{FF2B5EF4-FFF2-40B4-BE49-F238E27FC236}">
                <a16:creationId xmlns:a16="http://schemas.microsoft.com/office/drawing/2014/main" id="{6C4862E6-ACD1-4335-92D4-0C5856E76076}"/>
              </a:ext>
            </a:extLst>
          </p:cNvPr>
          <p:cNvCxnSpPr>
            <a:cxnSpLocks/>
            <a:stCxn id="17" idx="2"/>
          </p:cNvCxnSpPr>
          <p:nvPr/>
        </p:nvCxnSpPr>
        <p:spPr>
          <a:xfrm>
            <a:off x="8826501" y="3054600"/>
            <a:ext cx="12699"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Łącznik prosty ze strzałką 40">
            <a:extLst>
              <a:ext uri="{FF2B5EF4-FFF2-40B4-BE49-F238E27FC236}">
                <a16:creationId xmlns:a16="http://schemas.microsoft.com/office/drawing/2014/main" id="{ABAD5713-60BE-4FA5-984E-10AB758D4730}"/>
              </a:ext>
            </a:extLst>
          </p:cNvPr>
          <p:cNvCxnSpPr>
            <a:cxnSpLocks/>
          </p:cNvCxnSpPr>
          <p:nvPr/>
        </p:nvCxnSpPr>
        <p:spPr>
          <a:xfrm>
            <a:off x="8826501" y="4254750"/>
            <a:ext cx="12699"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Łącznik: łamany 2">
            <a:extLst>
              <a:ext uri="{FF2B5EF4-FFF2-40B4-BE49-F238E27FC236}">
                <a16:creationId xmlns:a16="http://schemas.microsoft.com/office/drawing/2014/main" id="{B5927DDE-520A-42FB-B9E4-C7ADBE4D8550}"/>
              </a:ext>
            </a:extLst>
          </p:cNvPr>
          <p:cNvCxnSpPr>
            <a:cxnSpLocks/>
            <a:stCxn id="15" idx="2"/>
          </p:cNvCxnSpPr>
          <p:nvPr/>
        </p:nvCxnSpPr>
        <p:spPr>
          <a:xfrm rot="16200000" flipH="1">
            <a:off x="4752850" y="2607050"/>
            <a:ext cx="540000" cy="1435100"/>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Łącznik: zakrzywiony 46">
            <a:extLst>
              <a:ext uri="{FF2B5EF4-FFF2-40B4-BE49-F238E27FC236}">
                <a16:creationId xmlns:a16="http://schemas.microsoft.com/office/drawing/2014/main" id="{D6A9FFF8-5DCD-4825-99A7-74BDE16BAD41}"/>
              </a:ext>
            </a:extLst>
          </p:cNvPr>
          <p:cNvCxnSpPr>
            <a:endCxn id="19" idx="0"/>
          </p:cNvCxnSpPr>
          <p:nvPr/>
        </p:nvCxnSpPr>
        <p:spPr>
          <a:xfrm rot="10800000" flipV="1">
            <a:off x="6565902" y="3072982"/>
            <a:ext cx="2247905" cy="419767"/>
          </a:xfrm>
          <a:prstGeom prst="curved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Łącznik: zakrzywiony 47">
            <a:extLst>
              <a:ext uri="{FF2B5EF4-FFF2-40B4-BE49-F238E27FC236}">
                <a16:creationId xmlns:a16="http://schemas.microsoft.com/office/drawing/2014/main" id="{9B6C8AFB-11C4-4AAB-A523-0436E6AC8605}"/>
              </a:ext>
            </a:extLst>
          </p:cNvPr>
          <p:cNvCxnSpPr>
            <a:cxnSpLocks/>
            <a:stCxn id="16" idx="2"/>
            <a:endCxn id="20" idx="1"/>
          </p:cNvCxnSpPr>
          <p:nvPr/>
        </p:nvCxnSpPr>
        <p:spPr>
          <a:xfrm rot="16200000" flipH="1">
            <a:off x="6848476" y="2772025"/>
            <a:ext cx="819150" cy="1384300"/>
          </a:xfrm>
          <a:prstGeom prst="curved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Łącznik: zakrzywiony 50">
            <a:extLst>
              <a:ext uri="{FF2B5EF4-FFF2-40B4-BE49-F238E27FC236}">
                <a16:creationId xmlns:a16="http://schemas.microsoft.com/office/drawing/2014/main" id="{12C367EB-B14D-40C8-B6E1-C73C817DFB7E}"/>
              </a:ext>
            </a:extLst>
          </p:cNvPr>
          <p:cNvCxnSpPr>
            <a:cxnSpLocks/>
            <a:endCxn id="18" idx="3"/>
          </p:cNvCxnSpPr>
          <p:nvPr/>
        </p:nvCxnSpPr>
        <p:spPr>
          <a:xfrm rot="10800000" flipV="1">
            <a:off x="5181601" y="3072980"/>
            <a:ext cx="1371601" cy="800770"/>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Łącznik: zakrzywiony 53">
            <a:extLst>
              <a:ext uri="{FF2B5EF4-FFF2-40B4-BE49-F238E27FC236}">
                <a16:creationId xmlns:a16="http://schemas.microsoft.com/office/drawing/2014/main" id="{332AD618-9074-4BE9-A76C-6647D43B28B9}"/>
              </a:ext>
            </a:extLst>
          </p:cNvPr>
          <p:cNvCxnSpPr>
            <a:cxnSpLocks/>
            <a:stCxn id="18" idx="2"/>
            <a:endCxn id="22" idx="0"/>
          </p:cNvCxnSpPr>
          <p:nvPr/>
        </p:nvCxnSpPr>
        <p:spPr>
          <a:xfrm rot="16200000" flipH="1">
            <a:off x="5205080" y="3354969"/>
            <a:ext cx="461040" cy="2260601"/>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Łącznik: zakrzywiony 56">
            <a:extLst>
              <a:ext uri="{FF2B5EF4-FFF2-40B4-BE49-F238E27FC236}">
                <a16:creationId xmlns:a16="http://schemas.microsoft.com/office/drawing/2014/main" id="{43939E9B-D078-41A7-93C9-0A6CC5214A80}"/>
              </a:ext>
            </a:extLst>
          </p:cNvPr>
          <p:cNvCxnSpPr>
            <a:cxnSpLocks/>
            <a:stCxn id="18" idx="2"/>
            <a:endCxn id="23" idx="0"/>
          </p:cNvCxnSpPr>
          <p:nvPr/>
        </p:nvCxnSpPr>
        <p:spPr>
          <a:xfrm rot="16200000" flipH="1">
            <a:off x="6335380" y="2224669"/>
            <a:ext cx="461040" cy="4521201"/>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Łącznik: zakrzywiony 60">
            <a:extLst>
              <a:ext uri="{FF2B5EF4-FFF2-40B4-BE49-F238E27FC236}">
                <a16:creationId xmlns:a16="http://schemas.microsoft.com/office/drawing/2014/main" id="{34096B47-13DB-4C3B-A6D5-3579A371A17C}"/>
              </a:ext>
            </a:extLst>
          </p:cNvPr>
          <p:cNvCxnSpPr>
            <a:cxnSpLocks/>
            <a:stCxn id="19" idx="2"/>
          </p:cNvCxnSpPr>
          <p:nvPr/>
        </p:nvCxnSpPr>
        <p:spPr>
          <a:xfrm rot="5400000">
            <a:off x="5452732" y="3983619"/>
            <a:ext cx="842039" cy="1384301"/>
          </a:xfrm>
          <a:prstGeom prst="curved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Łącznik: zakrzywiony 63">
            <a:extLst>
              <a:ext uri="{FF2B5EF4-FFF2-40B4-BE49-F238E27FC236}">
                <a16:creationId xmlns:a16="http://schemas.microsoft.com/office/drawing/2014/main" id="{D240161A-8D35-408E-A588-EF8482DC134F}"/>
              </a:ext>
            </a:extLst>
          </p:cNvPr>
          <p:cNvCxnSpPr>
            <a:cxnSpLocks/>
            <a:stCxn id="19" idx="2"/>
            <a:endCxn id="23" idx="1"/>
          </p:cNvCxnSpPr>
          <p:nvPr/>
        </p:nvCxnSpPr>
        <p:spPr>
          <a:xfrm rot="16200000" flipH="1">
            <a:off x="6837031" y="3983620"/>
            <a:ext cx="842040" cy="1384300"/>
          </a:xfrm>
          <a:prstGeom prst="curved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Łącznik: zakrzywiony 66">
            <a:extLst>
              <a:ext uri="{FF2B5EF4-FFF2-40B4-BE49-F238E27FC236}">
                <a16:creationId xmlns:a16="http://schemas.microsoft.com/office/drawing/2014/main" id="{69AE0A10-8DA4-4E4A-A926-218EB75F9D62}"/>
              </a:ext>
            </a:extLst>
          </p:cNvPr>
          <p:cNvCxnSpPr>
            <a:cxnSpLocks/>
            <a:stCxn id="20" idx="2"/>
            <a:endCxn id="21" idx="3"/>
          </p:cNvCxnSpPr>
          <p:nvPr/>
        </p:nvCxnSpPr>
        <p:spPr>
          <a:xfrm rot="5400000">
            <a:off x="6583031" y="2853320"/>
            <a:ext cx="842040" cy="3644901"/>
          </a:xfrm>
          <a:prstGeom prst="curved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32">
            <a:extLst>
              <a:ext uri="{FF2B5EF4-FFF2-40B4-BE49-F238E27FC236}">
                <a16:creationId xmlns:a16="http://schemas.microsoft.com/office/drawing/2014/main" id="{ACCBA2D0-5701-4A98-B0AC-BB0089B886BE}"/>
              </a:ext>
            </a:extLst>
          </p:cNvPr>
          <p:cNvCxnSpPr>
            <a:cxnSpLocks/>
          </p:cNvCxnSpPr>
          <p:nvPr/>
        </p:nvCxnSpPr>
        <p:spPr>
          <a:xfrm>
            <a:off x="5447928"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Łącznik prosty 34">
            <a:extLst>
              <a:ext uri="{FF2B5EF4-FFF2-40B4-BE49-F238E27FC236}">
                <a16:creationId xmlns:a16="http://schemas.microsoft.com/office/drawing/2014/main" id="{F0AD6B49-AA9A-4A52-A90C-5D89D3ABCF42}"/>
              </a:ext>
            </a:extLst>
          </p:cNvPr>
          <p:cNvCxnSpPr>
            <a:cxnSpLocks/>
          </p:cNvCxnSpPr>
          <p:nvPr/>
        </p:nvCxnSpPr>
        <p:spPr>
          <a:xfrm>
            <a:off x="7752184"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2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3-warstwowa</a:t>
            </a:r>
          </a:p>
        </p:txBody>
      </p:sp>
      <p:sp>
        <p:nvSpPr>
          <p:cNvPr id="10" name="Prostokąt: zaokrąglone rogi 9">
            <a:extLst>
              <a:ext uri="{FF2B5EF4-FFF2-40B4-BE49-F238E27FC236}">
                <a16:creationId xmlns:a16="http://schemas.microsoft.com/office/drawing/2014/main" id="{148762F6-9AEC-41E5-A514-580C05D193CF}"/>
              </a:ext>
            </a:extLst>
          </p:cNvPr>
          <p:cNvSpPr/>
          <p:nvPr/>
        </p:nvSpPr>
        <p:spPr>
          <a:xfrm>
            <a:off x="1096352" y="1524000"/>
            <a:ext cx="9800247" cy="4683762"/>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1" name="Rectangle 5">
            <a:extLst>
              <a:ext uri="{FF2B5EF4-FFF2-40B4-BE49-F238E27FC236}">
                <a16:creationId xmlns:a16="http://schemas.microsoft.com/office/drawing/2014/main" id="{606B4D58-7D7D-4642-823E-6DE517720A2F}"/>
              </a:ext>
            </a:extLst>
          </p:cNvPr>
          <p:cNvSpPr/>
          <p:nvPr/>
        </p:nvSpPr>
        <p:spPr>
          <a:xfrm>
            <a:off x="1655153" y="2133600"/>
            <a:ext cx="8555647" cy="108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a:solidFill>
                  <a:srgbClr val="0F434A"/>
                </a:solidFill>
              </a:rPr>
              <a:t>Presentation</a:t>
            </a:r>
          </a:p>
        </p:txBody>
      </p:sp>
      <p:sp>
        <p:nvSpPr>
          <p:cNvPr id="12" name="Rectangle 5">
            <a:extLst>
              <a:ext uri="{FF2B5EF4-FFF2-40B4-BE49-F238E27FC236}">
                <a16:creationId xmlns:a16="http://schemas.microsoft.com/office/drawing/2014/main" id="{22B74910-07B3-4C4E-B4C9-70B08BD5CC9C}"/>
              </a:ext>
            </a:extLst>
          </p:cNvPr>
          <p:cNvSpPr/>
          <p:nvPr/>
        </p:nvSpPr>
        <p:spPr>
          <a:xfrm>
            <a:off x="1655153" y="3346200"/>
            <a:ext cx="8555647" cy="1080000"/>
          </a:xfrm>
          <a:prstGeom prst="rect">
            <a:avLst/>
          </a:prstGeom>
          <a:no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Logic</a:t>
            </a:r>
            <a:endParaRPr lang="pl-PL" sz="1600">
              <a:solidFill>
                <a:srgbClr val="0F434A"/>
              </a:solidFill>
            </a:endParaRPr>
          </a:p>
        </p:txBody>
      </p:sp>
      <p:sp>
        <p:nvSpPr>
          <p:cNvPr id="13" name="Rectangle 5">
            <a:extLst>
              <a:ext uri="{FF2B5EF4-FFF2-40B4-BE49-F238E27FC236}">
                <a16:creationId xmlns:a16="http://schemas.microsoft.com/office/drawing/2014/main" id="{838CD226-ED45-4351-8AD8-9FA489ECA507}"/>
              </a:ext>
            </a:extLst>
          </p:cNvPr>
          <p:cNvSpPr/>
          <p:nvPr/>
        </p:nvSpPr>
        <p:spPr>
          <a:xfrm>
            <a:off x="1655153" y="4558800"/>
            <a:ext cx="8555647" cy="108000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sz="1600" err="1">
                <a:solidFill>
                  <a:srgbClr val="0F434A"/>
                </a:solidFill>
              </a:rPr>
              <a:t>Persistence</a:t>
            </a:r>
            <a:endParaRPr lang="pl-PL" sz="1600">
              <a:solidFill>
                <a:srgbClr val="0F434A"/>
              </a:solidFill>
            </a:endParaRPr>
          </a:p>
        </p:txBody>
      </p:sp>
      <p:sp>
        <p:nvSpPr>
          <p:cNvPr id="15" name="Rectangle 5">
            <a:extLst>
              <a:ext uri="{FF2B5EF4-FFF2-40B4-BE49-F238E27FC236}">
                <a16:creationId xmlns:a16="http://schemas.microsoft.com/office/drawing/2014/main" id="{119C6C07-072C-4051-B7E5-C4393E378E29}"/>
              </a:ext>
            </a:extLst>
          </p:cNvPr>
          <p:cNvSpPr/>
          <p:nvPr/>
        </p:nvSpPr>
        <p:spPr>
          <a:xfrm>
            <a:off x="3429000"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6" name="Rectangle 5">
            <a:extLst>
              <a:ext uri="{FF2B5EF4-FFF2-40B4-BE49-F238E27FC236}">
                <a16:creationId xmlns:a16="http://schemas.microsoft.com/office/drawing/2014/main" id="{06B439D8-F8ED-4646-840E-7B03D7D345BD}"/>
              </a:ext>
            </a:extLst>
          </p:cNvPr>
          <p:cNvSpPr/>
          <p:nvPr/>
        </p:nvSpPr>
        <p:spPr>
          <a:xfrm>
            <a:off x="56896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7" name="Rectangle 5">
            <a:extLst>
              <a:ext uri="{FF2B5EF4-FFF2-40B4-BE49-F238E27FC236}">
                <a16:creationId xmlns:a16="http://schemas.microsoft.com/office/drawing/2014/main" id="{E648ABF9-D4BB-4EA7-97A3-7D235C87A488}"/>
              </a:ext>
            </a:extLst>
          </p:cNvPr>
          <p:cNvSpPr/>
          <p:nvPr/>
        </p:nvSpPr>
        <p:spPr>
          <a:xfrm>
            <a:off x="7950201" y="2292600"/>
            <a:ext cx="17526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8" name="Rectangle 5">
            <a:extLst>
              <a:ext uri="{FF2B5EF4-FFF2-40B4-BE49-F238E27FC236}">
                <a16:creationId xmlns:a16="http://schemas.microsoft.com/office/drawing/2014/main" id="{EA9B5CA5-888A-41ED-9C0C-EB9BDA53D032}"/>
              </a:ext>
            </a:extLst>
          </p:cNvPr>
          <p:cNvSpPr/>
          <p:nvPr/>
        </p:nvSpPr>
        <p:spPr>
          <a:xfrm>
            <a:off x="3429000"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19" name="Rectangle 5">
            <a:extLst>
              <a:ext uri="{FF2B5EF4-FFF2-40B4-BE49-F238E27FC236}">
                <a16:creationId xmlns:a16="http://schemas.microsoft.com/office/drawing/2014/main" id="{B034A86D-F115-4FA4-A7B0-FB4CA7BBBF95}"/>
              </a:ext>
            </a:extLst>
          </p:cNvPr>
          <p:cNvSpPr/>
          <p:nvPr/>
        </p:nvSpPr>
        <p:spPr>
          <a:xfrm>
            <a:off x="5689601" y="3492750"/>
            <a:ext cx="1752600" cy="762000"/>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Module</a:t>
            </a:r>
          </a:p>
        </p:txBody>
      </p:sp>
      <p:sp>
        <p:nvSpPr>
          <p:cNvPr id="21" name="Rectangle 5">
            <a:extLst>
              <a:ext uri="{FF2B5EF4-FFF2-40B4-BE49-F238E27FC236}">
                <a16:creationId xmlns:a16="http://schemas.microsoft.com/office/drawing/2014/main" id="{B28FDA4A-E9F6-42A9-9A71-E1A03B6B04B3}"/>
              </a:ext>
            </a:extLst>
          </p:cNvPr>
          <p:cNvSpPr/>
          <p:nvPr/>
        </p:nvSpPr>
        <p:spPr>
          <a:xfrm>
            <a:off x="3429000"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2" name="Rectangle 5">
            <a:extLst>
              <a:ext uri="{FF2B5EF4-FFF2-40B4-BE49-F238E27FC236}">
                <a16:creationId xmlns:a16="http://schemas.microsoft.com/office/drawing/2014/main" id="{654C3035-EF77-455C-A56F-25E9118DA260}"/>
              </a:ext>
            </a:extLst>
          </p:cNvPr>
          <p:cNvSpPr/>
          <p:nvPr/>
        </p:nvSpPr>
        <p:spPr>
          <a:xfrm>
            <a:off x="56896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sp>
        <p:nvSpPr>
          <p:cNvPr id="23" name="Rectangle 5">
            <a:extLst>
              <a:ext uri="{FF2B5EF4-FFF2-40B4-BE49-F238E27FC236}">
                <a16:creationId xmlns:a16="http://schemas.microsoft.com/office/drawing/2014/main" id="{6E7C37A2-61D2-40E5-99FE-A6B476B717BB}"/>
              </a:ext>
            </a:extLst>
          </p:cNvPr>
          <p:cNvSpPr/>
          <p:nvPr/>
        </p:nvSpPr>
        <p:spPr>
          <a:xfrm>
            <a:off x="7950201" y="4715790"/>
            <a:ext cx="1752600" cy="762000"/>
          </a:xfrm>
          <a:prstGeom prst="rect">
            <a:avLst/>
          </a:prstGeom>
          <a:solidFill>
            <a:schemeClr val="accent5">
              <a:lumMod val="40000"/>
              <a:lumOff val="60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rgbClr val="0F434A"/>
                </a:solidFill>
              </a:rPr>
              <a:t>Module</a:t>
            </a:r>
          </a:p>
        </p:txBody>
      </p:sp>
      <p:cxnSp>
        <p:nvCxnSpPr>
          <p:cNvPr id="29" name="Łącznik prosty ze strzałką 28">
            <a:extLst>
              <a:ext uri="{FF2B5EF4-FFF2-40B4-BE49-F238E27FC236}">
                <a16:creationId xmlns:a16="http://schemas.microsoft.com/office/drawing/2014/main" id="{EC691868-8064-45D7-8991-A63F71C97B1D}"/>
              </a:ext>
            </a:extLst>
          </p:cNvPr>
          <p:cNvCxnSpPr>
            <a:cxnSpLocks/>
            <a:endCxn id="15" idx="0"/>
          </p:cNvCxnSpPr>
          <p:nvPr/>
        </p:nvCxnSpPr>
        <p:spPr>
          <a:xfrm>
            <a:off x="43053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Łącznik prosty ze strzałką 31">
            <a:extLst>
              <a:ext uri="{FF2B5EF4-FFF2-40B4-BE49-F238E27FC236}">
                <a16:creationId xmlns:a16="http://schemas.microsoft.com/office/drawing/2014/main" id="{7B7D5359-9ABF-4E29-818E-5654D782DBCA}"/>
              </a:ext>
            </a:extLst>
          </p:cNvPr>
          <p:cNvCxnSpPr>
            <a:cxnSpLocks/>
            <a:stCxn id="15" idx="2"/>
            <a:endCxn id="18" idx="0"/>
          </p:cNvCxnSpPr>
          <p:nvPr/>
        </p:nvCxnSpPr>
        <p:spPr>
          <a:xfrm>
            <a:off x="4305300" y="3054600"/>
            <a:ext cx="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Łącznik prosty ze strzałką 33">
            <a:extLst>
              <a:ext uri="{FF2B5EF4-FFF2-40B4-BE49-F238E27FC236}">
                <a16:creationId xmlns:a16="http://schemas.microsoft.com/office/drawing/2014/main" id="{6B3D9857-E776-4E4D-8DA1-8BC7ED59D554}"/>
              </a:ext>
            </a:extLst>
          </p:cNvPr>
          <p:cNvCxnSpPr>
            <a:cxnSpLocks/>
            <a:stCxn id="18" idx="2"/>
            <a:endCxn id="21" idx="0"/>
          </p:cNvCxnSpPr>
          <p:nvPr/>
        </p:nvCxnSpPr>
        <p:spPr>
          <a:xfrm>
            <a:off x="4305300" y="4254750"/>
            <a:ext cx="0"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Łącznik prosty ze strzałką 35">
            <a:extLst>
              <a:ext uri="{FF2B5EF4-FFF2-40B4-BE49-F238E27FC236}">
                <a16:creationId xmlns:a16="http://schemas.microsoft.com/office/drawing/2014/main" id="{85F0B493-528F-464C-AD51-FC9D28529C58}"/>
              </a:ext>
            </a:extLst>
          </p:cNvPr>
          <p:cNvCxnSpPr>
            <a:cxnSpLocks/>
          </p:cNvCxnSpPr>
          <p:nvPr/>
        </p:nvCxnSpPr>
        <p:spPr>
          <a:xfrm>
            <a:off x="6553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Łącznik prosty ze strzałką 36">
            <a:extLst>
              <a:ext uri="{FF2B5EF4-FFF2-40B4-BE49-F238E27FC236}">
                <a16:creationId xmlns:a16="http://schemas.microsoft.com/office/drawing/2014/main" id="{7B2CF45D-2831-419D-8D4D-CF2267E09E1A}"/>
              </a:ext>
            </a:extLst>
          </p:cNvPr>
          <p:cNvCxnSpPr>
            <a:cxnSpLocks/>
            <a:stCxn id="16" idx="2"/>
          </p:cNvCxnSpPr>
          <p:nvPr/>
        </p:nvCxnSpPr>
        <p:spPr>
          <a:xfrm flipH="1">
            <a:off x="6553201" y="3054600"/>
            <a:ext cx="12700" cy="4381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Łącznik prosty ze strzałką 37">
            <a:extLst>
              <a:ext uri="{FF2B5EF4-FFF2-40B4-BE49-F238E27FC236}">
                <a16:creationId xmlns:a16="http://schemas.microsoft.com/office/drawing/2014/main" id="{90FB450B-7D58-4711-BC44-2F3A90380191}"/>
              </a:ext>
            </a:extLst>
          </p:cNvPr>
          <p:cNvCxnSpPr>
            <a:cxnSpLocks/>
          </p:cNvCxnSpPr>
          <p:nvPr/>
        </p:nvCxnSpPr>
        <p:spPr>
          <a:xfrm>
            <a:off x="6553200" y="4254750"/>
            <a:ext cx="0" cy="4610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Łącznik prosty ze strzałką 38">
            <a:extLst>
              <a:ext uri="{FF2B5EF4-FFF2-40B4-BE49-F238E27FC236}">
                <a16:creationId xmlns:a16="http://schemas.microsoft.com/office/drawing/2014/main" id="{51136ACE-0B68-43CE-AA91-CB204CD7F244}"/>
              </a:ext>
            </a:extLst>
          </p:cNvPr>
          <p:cNvCxnSpPr>
            <a:cxnSpLocks/>
          </p:cNvCxnSpPr>
          <p:nvPr/>
        </p:nvCxnSpPr>
        <p:spPr>
          <a:xfrm>
            <a:off x="8839200" y="1752600"/>
            <a:ext cx="0" cy="540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Łącznik prosty ze strzałką 39">
            <a:extLst>
              <a:ext uri="{FF2B5EF4-FFF2-40B4-BE49-F238E27FC236}">
                <a16:creationId xmlns:a16="http://schemas.microsoft.com/office/drawing/2014/main" id="{6C4862E6-ACD1-4335-92D4-0C5856E76076}"/>
              </a:ext>
            </a:extLst>
          </p:cNvPr>
          <p:cNvCxnSpPr>
            <a:cxnSpLocks/>
            <a:stCxn id="17" idx="2"/>
          </p:cNvCxnSpPr>
          <p:nvPr/>
        </p:nvCxnSpPr>
        <p:spPr>
          <a:xfrm>
            <a:off x="8826501" y="3054600"/>
            <a:ext cx="0" cy="16611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Łącznik prosty 23">
            <a:extLst>
              <a:ext uri="{FF2B5EF4-FFF2-40B4-BE49-F238E27FC236}">
                <a16:creationId xmlns:a16="http://schemas.microsoft.com/office/drawing/2014/main" id="{0E7FDD6D-AC8B-4A40-BE6C-64EE47FFA9D9}"/>
              </a:ext>
            </a:extLst>
          </p:cNvPr>
          <p:cNvCxnSpPr>
            <a:cxnSpLocks/>
          </p:cNvCxnSpPr>
          <p:nvPr/>
        </p:nvCxnSpPr>
        <p:spPr>
          <a:xfrm>
            <a:off x="5447928"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Łącznik prosty 24">
            <a:extLst>
              <a:ext uri="{FF2B5EF4-FFF2-40B4-BE49-F238E27FC236}">
                <a16:creationId xmlns:a16="http://schemas.microsoft.com/office/drawing/2014/main" id="{29B02BBF-2BDE-4505-A446-30055772BE17}"/>
              </a:ext>
            </a:extLst>
          </p:cNvPr>
          <p:cNvCxnSpPr>
            <a:cxnSpLocks/>
          </p:cNvCxnSpPr>
          <p:nvPr/>
        </p:nvCxnSpPr>
        <p:spPr>
          <a:xfrm>
            <a:off x="7752184" y="1752600"/>
            <a:ext cx="0" cy="41966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49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D508A-692E-47D3-AFEF-8BA9E071A129}"/>
              </a:ext>
            </a:extLst>
          </p:cNvPr>
          <p:cNvSpPr/>
          <p:nvPr/>
        </p:nvSpPr>
        <p:spPr>
          <a:xfrm>
            <a:off x="6096000" y="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Title 3">
            <a:extLst>
              <a:ext uri="{FF2B5EF4-FFF2-40B4-BE49-F238E27FC236}">
                <a16:creationId xmlns:a16="http://schemas.microsoft.com/office/drawing/2014/main" id="{48C7AE08-3A49-48BB-881D-BC43EC01CBCD}"/>
              </a:ext>
            </a:extLst>
          </p:cNvPr>
          <p:cNvSpPr>
            <a:spLocks noGrp="1"/>
          </p:cNvSpPr>
          <p:nvPr>
            <p:ph type="ctrTitle"/>
          </p:nvPr>
        </p:nvSpPr>
        <p:spPr>
          <a:xfrm>
            <a:off x="159093" y="3034266"/>
            <a:ext cx="5494947" cy="1495794"/>
          </a:xfrm>
        </p:spPr>
        <p:txBody>
          <a:bodyPr/>
          <a:lstStyle/>
          <a:p>
            <a:r>
              <a:rPr lang="pl-PL" sz="5400"/>
              <a:t>Architektura Hexagonalna</a:t>
            </a:r>
          </a:p>
        </p:txBody>
      </p:sp>
      <p:graphicFrame>
        <p:nvGraphicFramePr>
          <p:cNvPr id="13" name="Diagram 12">
            <a:extLst>
              <a:ext uri="{FF2B5EF4-FFF2-40B4-BE49-F238E27FC236}">
                <a16:creationId xmlns:a16="http://schemas.microsoft.com/office/drawing/2014/main" id="{8F77513B-94B0-47FB-8250-E8656FE904F6}"/>
              </a:ext>
            </a:extLst>
          </p:cNvPr>
          <p:cNvGraphicFramePr/>
          <p:nvPr/>
        </p:nvGraphicFramePr>
        <p:xfrm>
          <a:off x="5323840" y="922020"/>
          <a:ext cx="7755889" cy="5170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Hexagon 13">
            <a:extLst>
              <a:ext uri="{FF2B5EF4-FFF2-40B4-BE49-F238E27FC236}">
                <a16:creationId xmlns:a16="http://schemas.microsoft.com/office/drawing/2014/main" id="{AE5CD26E-8C9F-4AFE-BD52-FBCBBF185807}"/>
              </a:ext>
            </a:extLst>
          </p:cNvPr>
          <p:cNvSpPr/>
          <p:nvPr/>
        </p:nvSpPr>
        <p:spPr>
          <a:xfrm>
            <a:off x="7692478" y="3787480"/>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grpSp>
        <p:nvGrpSpPr>
          <p:cNvPr id="15" name="Group 14">
            <a:extLst>
              <a:ext uri="{FF2B5EF4-FFF2-40B4-BE49-F238E27FC236}">
                <a16:creationId xmlns:a16="http://schemas.microsoft.com/office/drawing/2014/main" id="{D0AAAD22-7FF0-4083-B830-30FBA9229F9A}"/>
              </a:ext>
            </a:extLst>
          </p:cNvPr>
          <p:cNvGrpSpPr/>
          <p:nvPr/>
        </p:nvGrpSpPr>
        <p:grpSpPr>
          <a:xfrm>
            <a:off x="6738667" y="3672499"/>
            <a:ext cx="1737441" cy="1503091"/>
            <a:chOff x="1412088" y="922433"/>
            <a:chExt cx="1737441" cy="1503091"/>
          </a:xfrm>
          <a:solidFill>
            <a:srgbClr val="0F434A"/>
          </a:solidFill>
        </p:grpSpPr>
        <p:sp>
          <p:nvSpPr>
            <p:cNvPr id="16" name="Hexagon 15">
              <a:extLst>
                <a:ext uri="{FF2B5EF4-FFF2-40B4-BE49-F238E27FC236}">
                  <a16:creationId xmlns:a16="http://schemas.microsoft.com/office/drawing/2014/main" id="{B7B2EA2E-70A4-46BF-B341-86EDF846C48E}"/>
                </a:ext>
              </a:extLst>
            </p:cNvPr>
            <p:cNvSpPr/>
            <p:nvPr/>
          </p:nvSpPr>
          <p:spPr>
            <a:xfrm>
              <a:off x="1412088" y="922433"/>
              <a:ext cx="1737441" cy="1503091"/>
            </a:xfrm>
            <a:prstGeom prst="hexagon">
              <a:avLst>
                <a:gd name="adj" fmla="val 2857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pl-PL"/>
            </a:p>
          </p:txBody>
        </p:sp>
        <p:sp>
          <p:nvSpPr>
            <p:cNvPr id="17" name="Hexagon 4">
              <a:extLst>
                <a:ext uri="{FF2B5EF4-FFF2-40B4-BE49-F238E27FC236}">
                  <a16:creationId xmlns:a16="http://schemas.microsoft.com/office/drawing/2014/main" id="{75E27217-1DCA-483B-8502-CA37A553EA26}"/>
                </a:ext>
              </a:extLst>
            </p:cNvPr>
            <p:cNvSpPr txBox="1"/>
            <p:nvPr/>
          </p:nvSpPr>
          <p:spPr>
            <a:xfrm>
              <a:off x="1700019" y="1171527"/>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Tree>
    <p:extLst>
      <p:ext uri="{BB962C8B-B14F-4D97-AF65-F5344CB8AC3E}">
        <p14:creationId xmlns:p14="http://schemas.microsoft.com/office/powerpoint/2010/main" val="372058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Hexagonalna</a:t>
            </a:r>
          </a:p>
        </p:txBody>
      </p:sp>
      <p:grpSp>
        <p:nvGrpSpPr>
          <p:cNvPr id="6" name="Group 5">
            <a:extLst>
              <a:ext uri="{FF2B5EF4-FFF2-40B4-BE49-F238E27FC236}">
                <a16:creationId xmlns:a16="http://schemas.microsoft.com/office/drawing/2014/main" id="{34F661A3-94D4-4B9C-B628-10F9C043991E}"/>
              </a:ext>
            </a:extLst>
          </p:cNvPr>
          <p:cNvGrpSpPr/>
          <p:nvPr/>
        </p:nvGrpSpPr>
        <p:grpSpPr>
          <a:xfrm>
            <a:off x="3237573" y="1767295"/>
            <a:ext cx="5159667" cy="4463323"/>
            <a:chOff x="2817626" y="1668033"/>
            <a:chExt cx="2120142" cy="1834009"/>
          </a:xfrm>
        </p:grpSpPr>
        <p:sp>
          <p:nvSpPr>
            <p:cNvPr id="7" name="Hexagon 6">
              <a:extLst>
                <a:ext uri="{FF2B5EF4-FFF2-40B4-BE49-F238E27FC236}">
                  <a16:creationId xmlns:a16="http://schemas.microsoft.com/office/drawing/2014/main" id="{F036F5C2-E726-48B7-860E-DA41343CEB74}"/>
                </a:ext>
              </a:extLst>
            </p:cNvPr>
            <p:cNvSpPr/>
            <p:nvPr/>
          </p:nvSpPr>
          <p:spPr>
            <a:xfrm>
              <a:off x="2817626" y="1668033"/>
              <a:ext cx="2120142" cy="1834009"/>
            </a:xfrm>
            <a:prstGeom prst="hexagon">
              <a:avLst>
                <a:gd name="adj" fmla="val 28570"/>
                <a:gd name="vf" fmla="val 115470"/>
              </a:avLst>
            </a:prstGeom>
            <a:solidFill>
              <a:srgbClr val="0070A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8" name="Hexagon 4">
              <a:extLst>
                <a:ext uri="{FF2B5EF4-FFF2-40B4-BE49-F238E27FC236}">
                  <a16:creationId xmlns:a16="http://schemas.microsoft.com/office/drawing/2014/main" id="{780DF7F1-74F2-4A4B-9B38-B03E6224E5E5}"/>
                </a:ext>
              </a:extLst>
            </p:cNvPr>
            <p:cNvSpPr txBox="1"/>
            <p:nvPr/>
          </p:nvSpPr>
          <p:spPr>
            <a:xfrm>
              <a:off x="3168963" y="1971954"/>
              <a:ext cx="1417468" cy="1226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9" name="Group 8">
            <a:extLst>
              <a:ext uri="{FF2B5EF4-FFF2-40B4-BE49-F238E27FC236}">
                <a16:creationId xmlns:a16="http://schemas.microsoft.com/office/drawing/2014/main" id="{567CA757-2CC2-4E82-B182-5C934B5C1960}"/>
              </a:ext>
            </a:extLst>
          </p:cNvPr>
          <p:cNvGrpSpPr/>
          <p:nvPr/>
        </p:nvGrpSpPr>
        <p:grpSpPr>
          <a:xfrm>
            <a:off x="4332653" y="2714470"/>
            <a:ext cx="2969506" cy="2568972"/>
            <a:chOff x="3012922" y="0"/>
            <a:chExt cx="1737441" cy="1503091"/>
          </a:xfrm>
        </p:grpSpPr>
        <p:sp>
          <p:nvSpPr>
            <p:cNvPr id="10" name="Hexagon 9">
              <a:extLst>
                <a:ext uri="{FF2B5EF4-FFF2-40B4-BE49-F238E27FC236}">
                  <a16:creationId xmlns:a16="http://schemas.microsoft.com/office/drawing/2014/main" id="{2F4BC7B0-115B-4322-90AC-BB8955BC874B}"/>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1" name="Hexagon 4">
              <a:extLst>
                <a:ext uri="{FF2B5EF4-FFF2-40B4-BE49-F238E27FC236}">
                  <a16:creationId xmlns:a16="http://schemas.microsoft.com/office/drawing/2014/main" id="{EE20A792-8AD0-4C12-A02D-6F0DEE4957CA}"/>
                </a:ext>
              </a:extLst>
            </p:cNvPr>
            <p:cNvSpPr txBox="1"/>
            <p:nvPr/>
          </p:nvSpPr>
          <p:spPr>
            <a:xfrm>
              <a:off x="3433951" y="531980"/>
              <a:ext cx="895380" cy="439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2000" kern="1200"/>
                <a:t>DOMENA</a:t>
              </a:r>
            </a:p>
          </p:txBody>
        </p:sp>
      </p:grpSp>
      <p:sp>
        <p:nvSpPr>
          <p:cNvPr id="12" name="TextBox 11">
            <a:extLst>
              <a:ext uri="{FF2B5EF4-FFF2-40B4-BE49-F238E27FC236}">
                <a16:creationId xmlns:a16="http://schemas.microsoft.com/office/drawing/2014/main" id="{247B75AD-AD42-4363-BE17-6F91CAFE3288}"/>
              </a:ext>
            </a:extLst>
          </p:cNvPr>
          <p:cNvSpPr txBox="1"/>
          <p:nvPr/>
        </p:nvSpPr>
        <p:spPr>
          <a:xfrm>
            <a:off x="4753652" y="2033828"/>
            <a:ext cx="2127505" cy="369332"/>
          </a:xfrm>
          <a:prstGeom prst="rect">
            <a:avLst/>
          </a:prstGeom>
          <a:noFill/>
        </p:spPr>
        <p:txBody>
          <a:bodyPr wrap="none" rtlCol="0">
            <a:spAutoFit/>
          </a:bodyPr>
          <a:lstStyle/>
          <a:p>
            <a:r>
              <a:rPr lang="pl-PL">
                <a:solidFill>
                  <a:srgbClr val="ECECEC"/>
                </a:solidFill>
              </a:rPr>
              <a:t>INFRASTRUKTURA</a:t>
            </a:r>
          </a:p>
        </p:txBody>
      </p:sp>
    </p:spTree>
    <p:extLst>
      <p:ext uri="{BB962C8B-B14F-4D97-AF65-F5344CB8AC3E}">
        <p14:creationId xmlns:p14="http://schemas.microsoft.com/office/powerpoint/2010/main" val="334780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F661A3-94D4-4B9C-B628-10F9C043991E}"/>
              </a:ext>
            </a:extLst>
          </p:cNvPr>
          <p:cNvGrpSpPr/>
          <p:nvPr/>
        </p:nvGrpSpPr>
        <p:grpSpPr>
          <a:xfrm>
            <a:off x="3237573" y="1767295"/>
            <a:ext cx="5159667" cy="4463323"/>
            <a:chOff x="2817626" y="1668033"/>
            <a:chExt cx="2120142" cy="1834009"/>
          </a:xfrm>
        </p:grpSpPr>
        <p:sp>
          <p:nvSpPr>
            <p:cNvPr id="7" name="Hexagon 6">
              <a:extLst>
                <a:ext uri="{FF2B5EF4-FFF2-40B4-BE49-F238E27FC236}">
                  <a16:creationId xmlns:a16="http://schemas.microsoft.com/office/drawing/2014/main" id="{F036F5C2-E726-48B7-860E-DA41343CEB74}"/>
                </a:ext>
              </a:extLst>
            </p:cNvPr>
            <p:cNvSpPr/>
            <p:nvPr/>
          </p:nvSpPr>
          <p:spPr>
            <a:xfrm>
              <a:off x="2817626" y="1668033"/>
              <a:ext cx="2120142" cy="1834009"/>
            </a:xfrm>
            <a:prstGeom prst="hexagon">
              <a:avLst>
                <a:gd name="adj" fmla="val 28570"/>
                <a:gd name="vf" fmla="val 115470"/>
              </a:avLst>
            </a:prstGeom>
            <a:solidFill>
              <a:srgbClr val="0070A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8" name="Hexagon 4">
              <a:extLst>
                <a:ext uri="{FF2B5EF4-FFF2-40B4-BE49-F238E27FC236}">
                  <a16:creationId xmlns:a16="http://schemas.microsoft.com/office/drawing/2014/main" id="{780DF7F1-74F2-4A4B-9B38-B03E6224E5E5}"/>
                </a:ext>
              </a:extLst>
            </p:cNvPr>
            <p:cNvSpPr txBox="1"/>
            <p:nvPr/>
          </p:nvSpPr>
          <p:spPr>
            <a:xfrm>
              <a:off x="3168963" y="1971954"/>
              <a:ext cx="1417468" cy="1226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5" name="Hexagon 14">
            <a:extLst>
              <a:ext uri="{FF2B5EF4-FFF2-40B4-BE49-F238E27FC236}">
                <a16:creationId xmlns:a16="http://schemas.microsoft.com/office/drawing/2014/main" id="{29FB74F1-4964-4D63-BFE0-902AE8260C28}"/>
              </a:ext>
            </a:extLst>
          </p:cNvPr>
          <p:cNvSpPr/>
          <p:nvPr/>
        </p:nvSpPr>
        <p:spPr>
          <a:xfrm>
            <a:off x="6422651" y="4217543"/>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6" name="Hexagon 15">
            <a:extLst>
              <a:ext uri="{FF2B5EF4-FFF2-40B4-BE49-F238E27FC236}">
                <a16:creationId xmlns:a16="http://schemas.microsoft.com/office/drawing/2014/main" id="{9392FEF2-939F-44FB-B133-54B2BC339CE4}"/>
              </a:ext>
            </a:extLst>
          </p:cNvPr>
          <p:cNvSpPr/>
          <p:nvPr/>
        </p:nvSpPr>
        <p:spPr>
          <a:xfrm>
            <a:off x="6422651" y="3022381"/>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4" name="Hexagon 13">
            <a:extLst>
              <a:ext uri="{FF2B5EF4-FFF2-40B4-BE49-F238E27FC236}">
                <a16:creationId xmlns:a16="http://schemas.microsoft.com/office/drawing/2014/main" id="{6DDE866D-3BAD-4083-AC8E-5F1426653A3F}"/>
              </a:ext>
            </a:extLst>
          </p:cNvPr>
          <p:cNvSpPr/>
          <p:nvPr/>
        </p:nvSpPr>
        <p:spPr>
          <a:xfrm>
            <a:off x="4412230" y="4266692"/>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3" name="Hexagon 12">
            <a:extLst>
              <a:ext uri="{FF2B5EF4-FFF2-40B4-BE49-F238E27FC236}">
                <a16:creationId xmlns:a16="http://schemas.microsoft.com/office/drawing/2014/main" id="{9497D37F-6A2E-44C4-AF91-2F036921ED90}"/>
              </a:ext>
            </a:extLst>
          </p:cNvPr>
          <p:cNvSpPr/>
          <p:nvPr/>
        </p:nvSpPr>
        <p:spPr>
          <a:xfrm>
            <a:off x="4412230" y="3071530"/>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Hexagonalna</a:t>
            </a:r>
          </a:p>
        </p:txBody>
      </p:sp>
      <p:grpSp>
        <p:nvGrpSpPr>
          <p:cNvPr id="9" name="Group 8">
            <a:extLst>
              <a:ext uri="{FF2B5EF4-FFF2-40B4-BE49-F238E27FC236}">
                <a16:creationId xmlns:a16="http://schemas.microsoft.com/office/drawing/2014/main" id="{567CA757-2CC2-4E82-B182-5C934B5C1960}"/>
              </a:ext>
            </a:extLst>
          </p:cNvPr>
          <p:cNvGrpSpPr/>
          <p:nvPr/>
        </p:nvGrpSpPr>
        <p:grpSpPr>
          <a:xfrm>
            <a:off x="4332653" y="2714470"/>
            <a:ext cx="2969506" cy="2568972"/>
            <a:chOff x="3012922" y="0"/>
            <a:chExt cx="1737441" cy="1503091"/>
          </a:xfrm>
        </p:grpSpPr>
        <p:sp>
          <p:nvSpPr>
            <p:cNvPr id="10" name="Hexagon 9">
              <a:extLst>
                <a:ext uri="{FF2B5EF4-FFF2-40B4-BE49-F238E27FC236}">
                  <a16:creationId xmlns:a16="http://schemas.microsoft.com/office/drawing/2014/main" id="{2F4BC7B0-115B-4322-90AC-BB8955BC874B}"/>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1" name="Hexagon 4">
              <a:extLst>
                <a:ext uri="{FF2B5EF4-FFF2-40B4-BE49-F238E27FC236}">
                  <a16:creationId xmlns:a16="http://schemas.microsoft.com/office/drawing/2014/main" id="{EE20A792-8AD0-4C12-A02D-6F0DEE4957CA}"/>
                </a:ext>
              </a:extLst>
            </p:cNvPr>
            <p:cNvSpPr txBox="1"/>
            <p:nvPr/>
          </p:nvSpPr>
          <p:spPr>
            <a:xfrm>
              <a:off x="3433951" y="531980"/>
              <a:ext cx="895380" cy="439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2000" kern="1200"/>
                <a:t>DOMENA</a:t>
              </a:r>
            </a:p>
          </p:txBody>
        </p:sp>
      </p:grpSp>
      <p:sp>
        <p:nvSpPr>
          <p:cNvPr id="12" name="TextBox 11">
            <a:extLst>
              <a:ext uri="{FF2B5EF4-FFF2-40B4-BE49-F238E27FC236}">
                <a16:creationId xmlns:a16="http://schemas.microsoft.com/office/drawing/2014/main" id="{247B75AD-AD42-4363-BE17-6F91CAFE3288}"/>
              </a:ext>
            </a:extLst>
          </p:cNvPr>
          <p:cNvSpPr txBox="1"/>
          <p:nvPr/>
        </p:nvSpPr>
        <p:spPr>
          <a:xfrm>
            <a:off x="4753652" y="2033828"/>
            <a:ext cx="2127505" cy="369332"/>
          </a:xfrm>
          <a:prstGeom prst="rect">
            <a:avLst/>
          </a:prstGeom>
          <a:noFill/>
        </p:spPr>
        <p:txBody>
          <a:bodyPr wrap="none" rtlCol="0">
            <a:spAutoFit/>
          </a:bodyPr>
          <a:lstStyle/>
          <a:p>
            <a:r>
              <a:rPr lang="pl-PL">
                <a:solidFill>
                  <a:srgbClr val="ECECEC"/>
                </a:solidFill>
              </a:rPr>
              <a:t>INFRASTRUKTURA</a:t>
            </a:r>
          </a:p>
        </p:txBody>
      </p:sp>
      <p:sp>
        <p:nvSpPr>
          <p:cNvPr id="2" name="Rectangle 1">
            <a:extLst>
              <a:ext uri="{FF2B5EF4-FFF2-40B4-BE49-F238E27FC236}">
                <a16:creationId xmlns:a16="http://schemas.microsoft.com/office/drawing/2014/main" id="{1531D264-8442-4833-9ECF-D672C1137B5E}"/>
              </a:ext>
            </a:extLst>
          </p:cNvPr>
          <p:cNvSpPr/>
          <p:nvPr/>
        </p:nvSpPr>
        <p:spPr>
          <a:xfrm rot="3600000">
            <a:off x="6706492" y="2671669"/>
            <a:ext cx="1751026" cy="701424"/>
          </a:xfrm>
          <a:prstGeom prst="rect">
            <a:avLst/>
          </a:prstGeom>
          <a:solidFill>
            <a:srgbClr val="FF9C29"/>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7" name="Rectangle 16">
            <a:extLst>
              <a:ext uri="{FF2B5EF4-FFF2-40B4-BE49-F238E27FC236}">
                <a16:creationId xmlns:a16="http://schemas.microsoft.com/office/drawing/2014/main" id="{0B08681D-4473-4A82-8D10-0A1F4176A228}"/>
              </a:ext>
            </a:extLst>
          </p:cNvPr>
          <p:cNvSpPr/>
          <p:nvPr/>
        </p:nvSpPr>
        <p:spPr>
          <a:xfrm rot="3600000">
            <a:off x="3195196" y="4700691"/>
            <a:ext cx="1751026" cy="701424"/>
          </a:xfrm>
          <a:prstGeom prst="rect">
            <a:avLst/>
          </a:prstGeom>
          <a:solidFill>
            <a:srgbClr val="FF9C29"/>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 name="TextBox 2">
            <a:extLst>
              <a:ext uri="{FF2B5EF4-FFF2-40B4-BE49-F238E27FC236}">
                <a16:creationId xmlns:a16="http://schemas.microsoft.com/office/drawing/2014/main" id="{8C393C04-C4AF-4D3A-929A-2D3CBA174C2E}"/>
              </a:ext>
            </a:extLst>
          </p:cNvPr>
          <p:cNvSpPr txBox="1"/>
          <p:nvPr/>
        </p:nvSpPr>
        <p:spPr>
          <a:xfrm rot="3622439">
            <a:off x="6980718" y="2810225"/>
            <a:ext cx="1202573" cy="369332"/>
          </a:xfrm>
          <a:prstGeom prst="rect">
            <a:avLst/>
          </a:prstGeom>
          <a:noFill/>
        </p:spPr>
        <p:txBody>
          <a:bodyPr wrap="none" rtlCol="0">
            <a:spAutoFit/>
          </a:bodyPr>
          <a:lstStyle/>
          <a:p>
            <a:r>
              <a:rPr lang="pl-PL">
                <a:solidFill>
                  <a:srgbClr val="ECECEC"/>
                </a:solidFill>
              </a:rPr>
              <a:t>ADAPTER</a:t>
            </a:r>
          </a:p>
        </p:txBody>
      </p:sp>
      <p:sp>
        <p:nvSpPr>
          <p:cNvPr id="19" name="TextBox 18">
            <a:extLst>
              <a:ext uri="{FF2B5EF4-FFF2-40B4-BE49-F238E27FC236}">
                <a16:creationId xmlns:a16="http://schemas.microsoft.com/office/drawing/2014/main" id="{C306F2BC-CD98-4755-B99C-079D8F039E51}"/>
              </a:ext>
            </a:extLst>
          </p:cNvPr>
          <p:cNvSpPr txBox="1"/>
          <p:nvPr/>
        </p:nvSpPr>
        <p:spPr>
          <a:xfrm rot="3622439">
            <a:off x="3451523" y="4841211"/>
            <a:ext cx="1202573" cy="369332"/>
          </a:xfrm>
          <a:prstGeom prst="rect">
            <a:avLst/>
          </a:prstGeom>
          <a:noFill/>
        </p:spPr>
        <p:txBody>
          <a:bodyPr wrap="none" rtlCol="0">
            <a:spAutoFit/>
          </a:bodyPr>
          <a:lstStyle/>
          <a:p>
            <a:r>
              <a:rPr lang="pl-PL">
                <a:solidFill>
                  <a:srgbClr val="ECECEC"/>
                </a:solidFill>
              </a:rPr>
              <a:t>ADAPTER</a:t>
            </a:r>
          </a:p>
        </p:txBody>
      </p:sp>
    </p:spTree>
    <p:extLst>
      <p:ext uri="{BB962C8B-B14F-4D97-AF65-F5344CB8AC3E}">
        <p14:creationId xmlns:p14="http://schemas.microsoft.com/office/powerpoint/2010/main" val="228275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A picture containing window, plant, furniture, dining table&#10;&#10;Description automatically generated">
            <a:extLst>
              <a:ext uri="{FF2B5EF4-FFF2-40B4-BE49-F238E27FC236}">
                <a16:creationId xmlns:a16="http://schemas.microsoft.com/office/drawing/2014/main" id="{927D999C-7D56-4E36-90CD-528AC36195E8}"/>
              </a:ext>
            </a:extLst>
          </p:cNvPr>
          <p:cNvPicPr>
            <a:picLocks noGrp="1" noChangeAspect="1"/>
          </p:cNvPicPr>
          <p:nvPr>
            <p:ph type="pic" sz="quarter" idx="10"/>
          </p:nvPr>
        </p:nvPicPr>
        <p:blipFill>
          <a:blip r:embed="rId2"/>
          <a:srcRect l="15665" r="15665"/>
          <a:stretch/>
        </p:blipFill>
        <p:spPr>
          <a:xfrm>
            <a:off x="5128004" y="0"/>
            <a:ext cx="7063996" cy="6858000"/>
          </a:xfrm>
        </p:spPr>
      </p:pic>
      <p:sp>
        <p:nvSpPr>
          <p:cNvPr id="10" name="Text Placeholder 2">
            <a:extLst>
              <a:ext uri="{FF2B5EF4-FFF2-40B4-BE49-F238E27FC236}">
                <a16:creationId xmlns:a16="http://schemas.microsoft.com/office/drawing/2014/main" id="{4C2A3411-9D80-4ABC-A572-EDA41CDDE1FA}"/>
              </a:ext>
            </a:extLst>
          </p:cNvPr>
          <p:cNvSpPr txBox="1">
            <a:spLocks/>
          </p:cNvSpPr>
          <p:nvPr/>
        </p:nvSpPr>
        <p:spPr>
          <a:xfrm>
            <a:off x="767408" y="1124744"/>
            <a:ext cx="3641725" cy="133667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sz="9600" kern="1200">
                <a:solidFill>
                  <a:srgbClr val="00B9E8"/>
                </a:solidFill>
                <a:latin typeface="Ubuntu" panose="020B0504030602030204" pitchFamily="34" charset="0"/>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l-PL">
                <a:latin typeface="Ubuntu"/>
              </a:rPr>
              <a:t>1</a:t>
            </a:r>
            <a:endParaRPr kumimoji="0" lang="pl-PL" sz="9600" b="0" i="0" u="none" strike="noStrike" kern="1200" cap="none" spc="0" normalizeH="0" baseline="0" noProof="0">
              <a:ln>
                <a:noFill/>
              </a:ln>
              <a:solidFill>
                <a:srgbClr val="00B9E8"/>
              </a:solidFill>
              <a:effectLst/>
              <a:uLnTx/>
              <a:uFillTx/>
              <a:latin typeface="Ubuntu" panose="020B0504030602030204" pitchFamily="34" charset="0"/>
              <a:ea typeface="+mn-ea"/>
              <a:cs typeface="+mn-cs"/>
            </a:endParaRPr>
          </a:p>
        </p:txBody>
      </p:sp>
      <p:sp>
        <p:nvSpPr>
          <p:cNvPr id="11" name="Title 3">
            <a:extLst>
              <a:ext uri="{FF2B5EF4-FFF2-40B4-BE49-F238E27FC236}">
                <a16:creationId xmlns:a16="http://schemas.microsoft.com/office/drawing/2014/main" id="{DB2005A9-2854-41DA-82C7-F3BF793C3BC2}"/>
              </a:ext>
            </a:extLst>
          </p:cNvPr>
          <p:cNvSpPr txBox="1">
            <a:spLocks/>
          </p:cNvSpPr>
          <p:nvPr/>
        </p:nvSpPr>
        <p:spPr bwMode="invGray">
          <a:xfrm>
            <a:off x="500038" y="2570103"/>
            <a:ext cx="4176464" cy="1176135"/>
          </a:xfrm>
          <a:prstGeom prst="rect">
            <a:avLst/>
          </a:prstGeom>
          <a:noFill/>
          <a:ln w="12700" cap="flat" cmpd="sng" algn="ctr">
            <a:noFill/>
            <a:prstDash val="solid"/>
            <a:miter lim="800000"/>
          </a:ln>
          <a:effectLst/>
        </p:spPr>
        <p:txBody>
          <a:bodyPr lIns="0" tIns="0" rIns="0" bIns="0" rtlCol="0" anchor="t" anchorCtr="0">
            <a:noAutofit/>
          </a:bodyPr>
          <a:lstStyle>
            <a:lvl1pPr marL="0" marR="0" indent="0" algn="ctr" defTabSz="914400" rtl="0" eaLnBrk="1" fontAlgn="auto" latinLnBrk="0" hangingPunct="1">
              <a:lnSpc>
                <a:spcPct val="100000"/>
              </a:lnSpc>
              <a:spcBef>
                <a:spcPct val="0"/>
              </a:spcBef>
              <a:spcAft>
                <a:spcPts val="0"/>
              </a:spcAft>
              <a:buClrTx/>
              <a:buSzTx/>
              <a:buFontTx/>
              <a:buNone/>
              <a:tabLst/>
              <a:defRPr kumimoji="0" lang="en-US" sz="2500" b="0" i="0" u="none" strike="noStrike" kern="1200" cap="all" spc="0" normalizeH="0" baseline="0" noProof="0" dirty="0">
                <a:ln>
                  <a:noFill/>
                </a:ln>
                <a:solidFill>
                  <a:schemeClr val="bg1"/>
                </a:solidFill>
                <a:effectLst/>
                <a:uLnTx/>
                <a:uFillTx/>
                <a:latin typeface="Ubuntu" panose="020B0504030602030204" pitchFamily="34" charset="0"/>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pl-PL">
                <a:solidFill>
                  <a:srgbClr val="FFFFFF"/>
                </a:solidFill>
                <a:latin typeface="Ubuntu"/>
              </a:rPr>
              <a:t>Kim jesteśmy?</a:t>
            </a:r>
            <a:endParaRPr lang="pl-PL">
              <a:ea typeface="+mn-ea"/>
              <a:cs typeface="+mn-cs"/>
            </a:endParaRPr>
          </a:p>
        </p:txBody>
      </p:sp>
      <p:pic>
        <p:nvPicPr>
          <p:cNvPr id="3" name="Image 24">
            <a:extLst>
              <a:ext uri="{FF2B5EF4-FFF2-40B4-BE49-F238E27FC236}">
                <a16:creationId xmlns:a16="http://schemas.microsoft.com/office/drawing/2014/main" id="{5E9516C2-899A-406C-A308-51A83AA02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52" y="-1205073"/>
            <a:ext cx="9938276" cy="7031197"/>
          </a:xfrm>
          <a:prstGeom prst="rect">
            <a:avLst/>
          </a:prstGeom>
        </p:spPr>
      </p:pic>
    </p:spTree>
    <p:extLst>
      <p:ext uri="{BB962C8B-B14F-4D97-AF65-F5344CB8AC3E}">
        <p14:creationId xmlns:p14="http://schemas.microsoft.com/office/powerpoint/2010/main" val="47673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Curved Left 19">
            <a:extLst>
              <a:ext uri="{FF2B5EF4-FFF2-40B4-BE49-F238E27FC236}">
                <a16:creationId xmlns:a16="http://schemas.microsoft.com/office/drawing/2014/main" id="{7D324C40-C3C7-466F-9AA6-C9402C1A3F65}"/>
              </a:ext>
            </a:extLst>
          </p:cNvPr>
          <p:cNvSpPr/>
          <p:nvPr/>
        </p:nvSpPr>
        <p:spPr>
          <a:xfrm rot="19739604">
            <a:off x="8076865" y="1979427"/>
            <a:ext cx="981201" cy="1044401"/>
          </a:xfrm>
          <a:prstGeom prst="curvedLef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solidFill>
                <a:schemeClr val="tx1"/>
              </a:solidFill>
            </a:endParaRPr>
          </a:p>
        </p:txBody>
      </p:sp>
      <p:grpSp>
        <p:nvGrpSpPr>
          <p:cNvPr id="6" name="Group 5">
            <a:extLst>
              <a:ext uri="{FF2B5EF4-FFF2-40B4-BE49-F238E27FC236}">
                <a16:creationId xmlns:a16="http://schemas.microsoft.com/office/drawing/2014/main" id="{34F661A3-94D4-4B9C-B628-10F9C043991E}"/>
              </a:ext>
            </a:extLst>
          </p:cNvPr>
          <p:cNvGrpSpPr/>
          <p:nvPr/>
        </p:nvGrpSpPr>
        <p:grpSpPr>
          <a:xfrm>
            <a:off x="3237573" y="1767295"/>
            <a:ext cx="5159667" cy="4463323"/>
            <a:chOff x="2817626" y="1668033"/>
            <a:chExt cx="2120142" cy="1834009"/>
          </a:xfrm>
        </p:grpSpPr>
        <p:sp>
          <p:nvSpPr>
            <p:cNvPr id="7" name="Hexagon 6">
              <a:extLst>
                <a:ext uri="{FF2B5EF4-FFF2-40B4-BE49-F238E27FC236}">
                  <a16:creationId xmlns:a16="http://schemas.microsoft.com/office/drawing/2014/main" id="{F036F5C2-E726-48B7-860E-DA41343CEB74}"/>
                </a:ext>
              </a:extLst>
            </p:cNvPr>
            <p:cNvSpPr/>
            <p:nvPr/>
          </p:nvSpPr>
          <p:spPr>
            <a:xfrm>
              <a:off x="2817626" y="1668033"/>
              <a:ext cx="2120142" cy="1834009"/>
            </a:xfrm>
            <a:prstGeom prst="hexagon">
              <a:avLst>
                <a:gd name="adj" fmla="val 28570"/>
                <a:gd name="vf" fmla="val 115470"/>
              </a:avLst>
            </a:prstGeom>
            <a:solidFill>
              <a:srgbClr val="0070A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8" name="Hexagon 4">
              <a:extLst>
                <a:ext uri="{FF2B5EF4-FFF2-40B4-BE49-F238E27FC236}">
                  <a16:creationId xmlns:a16="http://schemas.microsoft.com/office/drawing/2014/main" id="{780DF7F1-74F2-4A4B-9B38-B03E6224E5E5}"/>
                </a:ext>
              </a:extLst>
            </p:cNvPr>
            <p:cNvSpPr txBox="1"/>
            <p:nvPr/>
          </p:nvSpPr>
          <p:spPr>
            <a:xfrm>
              <a:off x="3168963" y="1971954"/>
              <a:ext cx="1417468" cy="1226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5" name="Hexagon 14">
            <a:extLst>
              <a:ext uri="{FF2B5EF4-FFF2-40B4-BE49-F238E27FC236}">
                <a16:creationId xmlns:a16="http://schemas.microsoft.com/office/drawing/2014/main" id="{29FB74F1-4964-4D63-BFE0-902AE8260C28}"/>
              </a:ext>
            </a:extLst>
          </p:cNvPr>
          <p:cNvSpPr/>
          <p:nvPr/>
        </p:nvSpPr>
        <p:spPr>
          <a:xfrm>
            <a:off x="6422651" y="4217543"/>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6" name="Hexagon 15">
            <a:extLst>
              <a:ext uri="{FF2B5EF4-FFF2-40B4-BE49-F238E27FC236}">
                <a16:creationId xmlns:a16="http://schemas.microsoft.com/office/drawing/2014/main" id="{9392FEF2-939F-44FB-B133-54B2BC339CE4}"/>
              </a:ext>
            </a:extLst>
          </p:cNvPr>
          <p:cNvSpPr/>
          <p:nvPr/>
        </p:nvSpPr>
        <p:spPr>
          <a:xfrm>
            <a:off x="6422651" y="3022381"/>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4" name="Hexagon 13">
            <a:extLst>
              <a:ext uri="{FF2B5EF4-FFF2-40B4-BE49-F238E27FC236}">
                <a16:creationId xmlns:a16="http://schemas.microsoft.com/office/drawing/2014/main" id="{6DDE866D-3BAD-4083-AC8E-5F1426653A3F}"/>
              </a:ext>
            </a:extLst>
          </p:cNvPr>
          <p:cNvSpPr/>
          <p:nvPr/>
        </p:nvSpPr>
        <p:spPr>
          <a:xfrm>
            <a:off x="4412230" y="4266692"/>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3" name="Hexagon 12">
            <a:extLst>
              <a:ext uri="{FF2B5EF4-FFF2-40B4-BE49-F238E27FC236}">
                <a16:creationId xmlns:a16="http://schemas.microsoft.com/office/drawing/2014/main" id="{9497D37F-6A2E-44C4-AF91-2F036921ED90}"/>
              </a:ext>
            </a:extLst>
          </p:cNvPr>
          <p:cNvSpPr/>
          <p:nvPr/>
        </p:nvSpPr>
        <p:spPr>
          <a:xfrm>
            <a:off x="4412230" y="3071530"/>
            <a:ext cx="799923" cy="68924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Hexagonalna</a:t>
            </a:r>
          </a:p>
        </p:txBody>
      </p:sp>
      <p:grpSp>
        <p:nvGrpSpPr>
          <p:cNvPr id="9" name="Group 8">
            <a:extLst>
              <a:ext uri="{FF2B5EF4-FFF2-40B4-BE49-F238E27FC236}">
                <a16:creationId xmlns:a16="http://schemas.microsoft.com/office/drawing/2014/main" id="{567CA757-2CC2-4E82-B182-5C934B5C1960}"/>
              </a:ext>
            </a:extLst>
          </p:cNvPr>
          <p:cNvGrpSpPr/>
          <p:nvPr/>
        </p:nvGrpSpPr>
        <p:grpSpPr>
          <a:xfrm>
            <a:off x="4332653" y="2714470"/>
            <a:ext cx="2969506" cy="2568972"/>
            <a:chOff x="3012922" y="0"/>
            <a:chExt cx="1737441" cy="1503091"/>
          </a:xfrm>
        </p:grpSpPr>
        <p:sp>
          <p:nvSpPr>
            <p:cNvPr id="10" name="Hexagon 9">
              <a:extLst>
                <a:ext uri="{FF2B5EF4-FFF2-40B4-BE49-F238E27FC236}">
                  <a16:creationId xmlns:a16="http://schemas.microsoft.com/office/drawing/2014/main" id="{2F4BC7B0-115B-4322-90AC-BB8955BC874B}"/>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1" name="Hexagon 4">
              <a:extLst>
                <a:ext uri="{FF2B5EF4-FFF2-40B4-BE49-F238E27FC236}">
                  <a16:creationId xmlns:a16="http://schemas.microsoft.com/office/drawing/2014/main" id="{EE20A792-8AD0-4C12-A02D-6F0DEE4957CA}"/>
                </a:ext>
              </a:extLst>
            </p:cNvPr>
            <p:cNvSpPr txBox="1"/>
            <p:nvPr/>
          </p:nvSpPr>
          <p:spPr>
            <a:xfrm>
              <a:off x="3433951" y="531980"/>
              <a:ext cx="895380" cy="439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2000" kern="1200"/>
                <a:t>DOMENA</a:t>
              </a:r>
            </a:p>
          </p:txBody>
        </p:sp>
      </p:grpSp>
      <p:sp>
        <p:nvSpPr>
          <p:cNvPr id="12" name="TextBox 11">
            <a:extLst>
              <a:ext uri="{FF2B5EF4-FFF2-40B4-BE49-F238E27FC236}">
                <a16:creationId xmlns:a16="http://schemas.microsoft.com/office/drawing/2014/main" id="{247B75AD-AD42-4363-BE17-6F91CAFE3288}"/>
              </a:ext>
            </a:extLst>
          </p:cNvPr>
          <p:cNvSpPr txBox="1"/>
          <p:nvPr/>
        </p:nvSpPr>
        <p:spPr>
          <a:xfrm>
            <a:off x="4753652" y="2033828"/>
            <a:ext cx="2127505" cy="369332"/>
          </a:xfrm>
          <a:prstGeom prst="rect">
            <a:avLst/>
          </a:prstGeom>
          <a:noFill/>
        </p:spPr>
        <p:txBody>
          <a:bodyPr wrap="none" rtlCol="0">
            <a:spAutoFit/>
          </a:bodyPr>
          <a:lstStyle/>
          <a:p>
            <a:r>
              <a:rPr lang="pl-PL">
                <a:solidFill>
                  <a:srgbClr val="ECECEC"/>
                </a:solidFill>
              </a:rPr>
              <a:t>INFRASTRUKTURA</a:t>
            </a:r>
          </a:p>
        </p:txBody>
      </p:sp>
      <p:sp>
        <p:nvSpPr>
          <p:cNvPr id="2" name="Rectangle 1">
            <a:extLst>
              <a:ext uri="{FF2B5EF4-FFF2-40B4-BE49-F238E27FC236}">
                <a16:creationId xmlns:a16="http://schemas.microsoft.com/office/drawing/2014/main" id="{1531D264-8442-4833-9ECF-D672C1137B5E}"/>
              </a:ext>
            </a:extLst>
          </p:cNvPr>
          <p:cNvSpPr/>
          <p:nvPr/>
        </p:nvSpPr>
        <p:spPr>
          <a:xfrm rot="3600000">
            <a:off x="6706492" y="2671669"/>
            <a:ext cx="1751026" cy="701424"/>
          </a:xfrm>
          <a:prstGeom prst="rect">
            <a:avLst/>
          </a:prstGeom>
          <a:solidFill>
            <a:srgbClr val="FF9C29"/>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7" name="Rectangle 16">
            <a:extLst>
              <a:ext uri="{FF2B5EF4-FFF2-40B4-BE49-F238E27FC236}">
                <a16:creationId xmlns:a16="http://schemas.microsoft.com/office/drawing/2014/main" id="{0B08681D-4473-4A82-8D10-0A1F4176A228}"/>
              </a:ext>
            </a:extLst>
          </p:cNvPr>
          <p:cNvSpPr/>
          <p:nvPr/>
        </p:nvSpPr>
        <p:spPr>
          <a:xfrm rot="3600000">
            <a:off x="3195196" y="4700691"/>
            <a:ext cx="1751026" cy="701424"/>
          </a:xfrm>
          <a:prstGeom prst="rect">
            <a:avLst/>
          </a:prstGeom>
          <a:solidFill>
            <a:srgbClr val="FF9C29"/>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 name="TextBox 2">
            <a:extLst>
              <a:ext uri="{FF2B5EF4-FFF2-40B4-BE49-F238E27FC236}">
                <a16:creationId xmlns:a16="http://schemas.microsoft.com/office/drawing/2014/main" id="{8C393C04-C4AF-4D3A-929A-2D3CBA174C2E}"/>
              </a:ext>
            </a:extLst>
          </p:cNvPr>
          <p:cNvSpPr txBox="1"/>
          <p:nvPr/>
        </p:nvSpPr>
        <p:spPr>
          <a:xfrm rot="3622439">
            <a:off x="6980718" y="2810225"/>
            <a:ext cx="1202573" cy="369332"/>
          </a:xfrm>
          <a:prstGeom prst="rect">
            <a:avLst/>
          </a:prstGeom>
          <a:noFill/>
        </p:spPr>
        <p:txBody>
          <a:bodyPr wrap="none" rtlCol="0">
            <a:spAutoFit/>
          </a:bodyPr>
          <a:lstStyle/>
          <a:p>
            <a:r>
              <a:rPr lang="pl-PL">
                <a:solidFill>
                  <a:srgbClr val="ECECEC"/>
                </a:solidFill>
              </a:rPr>
              <a:t>ADAPTER</a:t>
            </a:r>
          </a:p>
        </p:txBody>
      </p:sp>
      <p:sp>
        <p:nvSpPr>
          <p:cNvPr id="19" name="TextBox 18">
            <a:extLst>
              <a:ext uri="{FF2B5EF4-FFF2-40B4-BE49-F238E27FC236}">
                <a16:creationId xmlns:a16="http://schemas.microsoft.com/office/drawing/2014/main" id="{C306F2BC-CD98-4755-B99C-079D8F039E51}"/>
              </a:ext>
            </a:extLst>
          </p:cNvPr>
          <p:cNvSpPr txBox="1"/>
          <p:nvPr/>
        </p:nvSpPr>
        <p:spPr>
          <a:xfrm rot="3622439">
            <a:off x="3451523" y="4841211"/>
            <a:ext cx="1202573" cy="369332"/>
          </a:xfrm>
          <a:prstGeom prst="rect">
            <a:avLst/>
          </a:prstGeom>
          <a:noFill/>
        </p:spPr>
        <p:txBody>
          <a:bodyPr wrap="none" rtlCol="0">
            <a:spAutoFit/>
          </a:bodyPr>
          <a:lstStyle/>
          <a:p>
            <a:r>
              <a:rPr lang="pl-PL">
                <a:solidFill>
                  <a:srgbClr val="ECECEC"/>
                </a:solidFill>
              </a:rPr>
              <a:t>ADAPTER</a:t>
            </a:r>
          </a:p>
        </p:txBody>
      </p:sp>
      <p:sp>
        <p:nvSpPr>
          <p:cNvPr id="4" name="Cylinder 3">
            <a:extLst>
              <a:ext uri="{FF2B5EF4-FFF2-40B4-BE49-F238E27FC236}">
                <a16:creationId xmlns:a16="http://schemas.microsoft.com/office/drawing/2014/main" id="{DBA29B7D-DF47-4C12-AEE0-FAB85C27EAF7}"/>
              </a:ext>
            </a:extLst>
          </p:cNvPr>
          <p:cNvSpPr/>
          <p:nvPr/>
        </p:nvSpPr>
        <p:spPr>
          <a:xfrm>
            <a:off x="8680959" y="1624816"/>
            <a:ext cx="721883" cy="960104"/>
          </a:xfrm>
          <a:prstGeom prst="can">
            <a:avLst/>
          </a:prstGeom>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21" name="Arrow: Right 20">
            <a:extLst>
              <a:ext uri="{FF2B5EF4-FFF2-40B4-BE49-F238E27FC236}">
                <a16:creationId xmlns:a16="http://schemas.microsoft.com/office/drawing/2014/main" id="{45970C6B-64E0-4882-806C-811B884E6119}"/>
              </a:ext>
            </a:extLst>
          </p:cNvPr>
          <p:cNvSpPr/>
          <p:nvPr/>
        </p:nvSpPr>
        <p:spPr>
          <a:xfrm rot="19635136">
            <a:off x="2741004" y="5078579"/>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23" name="Straight Connector 22">
            <a:extLst>
              <a:ext uri="{FF2B5EF4-FFF2-40B4-BE49-F238E27FC236}">
                <a16:creationId xmlns:a16="http://schemas.microsoft.com/office/drawing/2014/main" id="{39D29BD9-5E29-42D5-9D8D-DEE3837B432C}"/>
              </a:ext>
            </a:extLst>
          </p:cNvPr>
          <p:cNvCxnSpPr/>
          <p:nvPr/>
        </p:nvCxnSpPr>
        <p:spPr>
          <a:xfrm>
            <a:off x="2067736" y="5244466"/>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6CC74E-4554-494D-A09A-D802A82A38CA}"/>
              </a:ext>
            </a:extLst>
          </p:cNvPr>
          <p:cNvCxnSpPr>
            <a:cxnSpLocks/>
          </p:cNvCxnSpPr>
          <p:nvPr/>
        </p:nvCxnSpPr>
        <p:spPr>
          <a:xfrm flipH="1">
            <a:off x="1767871" y="5643408"/>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EF40EE-1EDF-4F0C-AC73-811A887AA8C0}"/>
              </a:ext>
            </a:extLst>
          </p:cNvPr>
          <p:cNvCxnSpPr>
            <a:cxnSpLocks/>
          </p:cNvCxnSpPr>
          <p:nvPr/>
        </p:nvCxnSpPr>
        <p:spPr>
          <a:xfrm rot="1800000" flipH="1">
            <a:off x="1977736" y="59609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C45B9E-FDFE-478A-BBC0-0D10DE46C22C}"/>
              </a:ext>
            </a:extLst>
          </p:cNvPr>
          <p:cNvCxnSpPr>
            <a:cxnSpLocks/>
          </p:cNvCxnSpPr>
          <p:nvPr/>
        </p:nvCxnSpPr>
        <p:spPr>
          <a:xfrm rot="-1800000">
            <a:off x="2160496" y="5962196"/>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34E15D9-A00C-4645-81DE-F4790B34F60A}"/>
              </a:ext>
            </a:extLst>
          </p:cNvPr>
          <p:cNvSpPr/>
          <p:nvPr/>
        </p:nvSpPr>
        <p:spPr>
          <a:xfrm>
            <a:off x="1876640" y="5091751"/>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2" name="Straight Connector 31">
            <a:extLst>
              <a:ext uri="{FF2B5EF4-FFF2-40B4-BE49-F238E27FC236}">
                <a16:creationId xmlns:a16="http://schemas.microsoft.com/office/drawing/2014/main" id="{337E865B-23E5-4A7E-8666-6E6384763807}"/>
              </a:ext>
            </a:extLst>
          </p:cNvPr>
          <p:cNvCxnSpPr/>
          <p:nvPr/>
        </p:nvCxnSpPr>
        <p:spPr>
          <a:xfrm>
            <a:off x="5737860" y="1234440"/>
            <a:ext cx="0" cy="5509260"/>
          </a:xfrm>
          <a:prstGeom prst="line">
            <a:avLst/>
          </a:prstGeom>
          <a:ln w="50800">
            <a:solidFill>
              <a:srgbClr val="ECECEC">
                <a:alpha val="50000"/>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941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F7CC72-E8F7-468C-B224-D469B76952A3}"/>
              </a:ext>
            </a:extLst>
          </p:cNvPr>
          <p:cNvSpPr/>
          <p:nvPr/>
        </p:nvSpPr>
        <p:spPr>
          <a:xfrm>
            <a:off x="0" y="0"/>
            <a:ext cx="12192000" cy="3845168"/>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pic>
        <p:nvPicPr>
          <p:cNvPr id="28676" name="Picture 4">
            <a:extLst>
              <a:ext uri="{FF2B5EF4-FFF2-40B4-BE49-F238E27FC236}">
                <a16:creationId xmlns:a16="http://schemas.microsoft.com/office/drawing/2014/main" id="{1FDD6DBA-BFCC-4C63-A10A-8BD11B50C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0" y="15240"/>
            <a:ext cx="9532620" cy="369885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E457CF9-A0DA-4091-B2B9-18A6F6DF513A}"/>
              </a:ext>
            </a:extLst>
          </p:cNvPr>
          <p:cNvSpPr>
            <a:spLocks noGrp="1"/>
          </p:cNvSpPr>
          <p:nvPr>
            <p:ph type="ctrTitle"/>
          </p:nvPr>
        </p:nvSpPr>
        <p:spPr>
          <a:xfrm>
            <a:off x="404813" y="4438266"/>
            <a:ext cx="11386134" cy="1495794"/>
          </a:xfrm>
        </p:spPr>
        <p:txBody>
          <a:bodyPr/>
          <a:lstStyle/>
          <a:p>
            <a:r>
              <a:rPr lang="pl-PL" sz="5400"/>
              <a:t>Architektura mikroserwisowa</a:t>
            </a:r>
          </a:p>
        </p:txBody>
      </p:sp>
      <p:sp>
        <p:nvSpPr>
          <p:cNvPr id="6" name="TextBox 5">
            <a:extLst>
              <a:ext uri="{FF2B5EF4-FFF2-40B4-BE49-F238E27FC236}">
                <a16:creationId xmlns:a16="http://schemas.microsoft.com/office/drawing/2014/main" id="{CBD9A120-740A-4E4D-A0CF-968B38BA3191}"/>
              </a:ext>
            </a:extLst>
          </p:cNvPr>
          <p:cNvSpPr txBox="1"/>
          <p:nvPr/>
        </p:nvSpPr>
        <p:spPr>
          <a:xfrm>
            <a:off x="9395460" y="3639428"/>
            <a:ext cx="6675120" cy="200055"/>
          </a:xfrm>
          <a:prstGeom prst="rect">
            <a:avLst/>
          </a:prstGeom>
          <a:noFill/>
        </p:spPr>
        <p:txBody>
          <a:bodyPr wrap="square" rtlCol="0">
            <a:spAutoFit/>
          </a:bodyPr>
          <a:lstStyle/>
          <a:p>
            <a:r>
              <a:rPr lang="pl-PL" sz="700"/>
              <a:t>Four Blair Services Pvt. Ltd., </a:t>
            </a:r>
            <a:r>
              <a:rPr lang="pl-PL" sz="700">
                <a:hlinkClick r:id="rId3"/>
              </a:rPr>
              <a:t>CC BY-SA 4.0 </a:t>
            </a:r>
            <a:r>
              <a:rPr lang="pl-PL" sz="700"/>
              <a:t>via Wikimedia Commons</a:t>
            </a:r>
          </a:p>
        </p:txBody>
      </p:sp>
    </p:spTree>
    <p:extLst>
      <p:ext uri="{BB962C8B-B14F-4D97-AF65-F5344CB8AC3E}">
        <p14:creationId xmlns:p14="http://schemas.microsoft.com/office/powerpoint/2010/main" val="3371441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026B894-F7D5-4CB8-9466-08AE8D0FD6BE}"/>
              </a:ext>
            </a:extLst>
          </p:cNvPr>
          <p:cNvSpPr txBox="1">
            <a:spLocks/>
          </p:cNvSpPr>
          <p:nvPr/>
        </p:nvSpPr>
        <p:spPr>
          <a:xfrm>
            <a:off x="3041333" y="621682"/>
            <a:ext cx="11386134"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mikroserwisowa</a:t>
            </a:r>
          </a:p>
        </p:txBody>
      </p:sp>
      <p:sp>
        <p:nvSpPr>
          <p:cNvPr id="31" name="Rectangle 30">
            <a:extLst>
              <a:ext uri="{FF2B5EF4-FFF2-40B4-BE49-F238E27FC236}">
                <a16:creationId xmlns:a16="http://schemas.microsoft.com/office/drawing/2014/main" id="{9EEA69E4-91CE-4C65-A787-995ED2B00FD8}"/>
              </a:ext>
            </a:extLst>
          </p:cNvPr>
          <p:cNvSpPr/>
          <p:nvPr/>
        </p:nvSpPr>
        <p:spPr>
          <a:xfrm>
            <a:off x="4358640" y="1889760"/>
            <a:ext cx="5326380" cy="3604260"/>
          </a:xfrm>
          <a:prstGeom prst="rect">
            <a:avLst/>
          </a:prstGeom>
          <a:noFill/>
          <a:ln w="50800">
            <a:solidFill>
              <a:srgbClr val="ECECEC">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2" name="Rectangle 31">
            <a:extLst>
              <a:ext uri="{FF2B5EF4-FFF2-40B4-BE49-F238E27FC236}">
                <a16:creationId xmlns:a16="http://schemas.microsoft.com/office/drawing/2014/main" id="{A3DE5250-2363-462A-98E8-64D707F4DA75}"/>
              </a:ext>
            </a:extLst>
          </p:cNvPr>
          <p:cNvSpPr/>
          <p:nvPr/>
        </p:nvSpPr>
        <p:spPr>
          <a:xfrm>
            <a:off x="4815840" y="210312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3" name="Rectangle 32">
            <a:extLst>
              <a:ext uri="{FF2B5EF4-FFF2-40B4-BE49-F238E27FC236}">
                <a16:creationId xmlns:a16="http://schemas.microsoft.com/office/drawing/2014/main" id="{C7E73CD7-1C00-4C89-93CA-4AA3A362A61D}"/>
              </a:ext>
            </a:extLst>
          </p:cNvPr>
          <p:cNvSpPr/>
          <p:nvPr/>
        </p:nvSpPr>
        <p:spPr>
          <a:xfrm>
            <a:off x="4815840" y="3215640"/>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34" name="Group 33">
            <a:extLst>
              <a:ext uri="{FF2B5EF4-FFF2-40B4-BE49-F238E27FC236}">
                <a16:creationId xmlns:a16="http://schemas.microsoft.com/office/drawing/2014/main" id="{4565F311-ED37-4096-A64F-827842ED3211}"/>
              </a:ext>
            </a:extLst>
          </p:cNvPr>
          <p:cNvGrpSpPr/>
          <p:nvPr/>
        </p:nvGrpSpPr>
        <p:grpSpPr>
          <a:xfrm>
            <a:off x="4960619" y="2305102"/>
            <a:ext cx="396242" cy="342796"/>
            <a:chOff x="3012922" y="0"/>
            <a:chExt cx="1737441" cy="1503091"/>
          </a:xfrm>
        </p:grpSpPr>
        <p:sp>
          <p:nvSpPr>
            <p:cNvPr id="35" name="Hexagon 34">
              <a:extLst>
                <a:ext uri="{FF2B5EF4-FFF2-40B4-BE49-F238E27FC236}">
                  <a16:creationId xmlns:a16="http://schemas.microsoft.com/office/drawing/2014/main" id="{9C832F9F-C6DD-469A-8D9A-1B6CDC4C5F6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36" name="Hexagon 4">
              <a:extLst>
                <a:ext uri="{FF2B5EF4-FFF2-40B4-BE49-F238E27FC236}">
                  <a16:creationId xmlns:a16="http://schemas.microsoft.com/office/drawing/2014/main" id="{0D143E52-4EB7-40E9-A21F-E135FA3FCAFD}"/>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37" name="Group 36">
            <a:extLst>
              <a:ext uri="{FF2B5EF4-FFF2-40B4-BE49-F238E27FC236}">
                <a16:creationId xmlns:a16="http://schemas.microsoft.com/office/drawing/2014/main" id="{322B4703-D9BC-4D97-B37B-084AAC19AD66}"/>
              </a:ext>
            </a:extLst>
          </p:cNvPr>
          <p:cNvGrpSpPr/>
          <p:nvPr/>
        </p:nvGrpSpPr>
        <p:grpSpPr>
          <a:xfrm>
            <a:off x="4960619" y="3417622"/>
            <a:ext cx="396242" cy="342796"/>
            <a:chOff x="3012922" y="0"/>
            <a:chExt cx="1737441" cy="1503091"/>
          </a:xfrm>
          <a:solidFill>
            <a:srgbClr val="0F878A"/>
          </a:solidFill>
        </p:grpSpPr>
        <p:sp>
          <p:nvSpPr>
            <p:cNvPr id="38" name="Hexagon 37">
              <a:extLst>
                <a:ext uri="{FF2B5EF4-FFF2-40B4-BE49-F238E27FC236}">
                  <a16:creationId xmlns:a16="http://schemas.microsoft.com/office/drawing/2014/main" id="{7DCF0194-2F51-472A-B583-BF25CB076F8C}"/>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39" name="Hexagon 4">
              <a:extLst>
                <a:ext uri="{FF2B5EF4-FFF2-40B4-BE49-F238E27FC236}">
                  <a16:creationId xmlns:a16="http://schemas.microsoft.com/office/drawing/2014/main" id="{B5B7F379-86B9-47C5-B95B-F265274929E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40" name="Cylinder 39">
            <a:extLst>
              <a:ext uri="{FF2B5EF4-FFF2-40B4-BE49-F238E27FC236}">
                <a16:creationId xmlns:a16="http://schemas.microsoft.com/office/drawing/2014/main" id="{3D874D9E-427F-418A-A315-B1DA73730141}"/>
              </a:ext>
            </a:extLst>
          </p:cNvPr>
          <p:cNvSpPr/>
          <p:nvPr/>
        </p:nvSpPr>
        <p:spPr>
          <a:xfrm>
            <a:off x="5529090" y="2236994"/>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1" name="TextBox 40">
            <a:extLst>
              <a:ext uri="{FF2B5EF4-FFF2-40B4-BE49-F238E27FC236}">
                <a16:creationId xmlns:a16="http://schemas.microsoft.com/office/drawing/2014/main" id="{2D25FC99-C69F-4953-BDCF-EEFB47D5BFC8}"/>
              </a:ext>
            </a:extLst>
          </p:cNvPr>
          <p:cNvSpPr txBox="1"/>
          <p:nvPr/>
        </p:nvSpPr>
        <p:spPr>
          <a:xfrm>
            <a:off x="5985279" y="2291834"/>
            <a:ext cx="986167" cy="369332"/>
          </a:xfrm>
          <a:prstGeom prst="rect">
            <a:avLst/>
          </a:prstGeom>
          <a:noFill/>
        </p:spPr>
        <p:txBody>
          <a:bodyPr wrap="none" rtlCol="0">
            <a:spAutoFit/>
          </a:bodyPr>
          <a:lstStyle/>
          <a:p>
            <a:r>
              <a:rPr lang="pl-PL">
                <a:solidFill>
                  <a:srgbClr val="ECECEC"/>
                </a:solidFill>
              </a:rPr>
              <a:t>SERWIS</a:t>
            </a:r>
          </a:p>
        </p:txBody>
      </p:sp>
      <p:sp>
        <p:nvSpPr>
          <p:cNvPr id="42" name="TextBox 41">
            <a:extLst>
              <a:ext uri="{FF2B5EF4-FFF2-40B4-BE49-F238E27FC236}">
                <a16:creationId xmlns:a16="http://schemas.microsoft.com/office/drawing/2014/main" id="{51D6EF41-4D12-421E-923A-F155F1DD1A69}"/>
              </a:ext>
            </a:extLst>
          </p:cNvPr>
          <p:cNvSpPr txBox="1"/>
          <p:nvPr/>
        </p:nvSpPr>
        <p:spPr>
          <a:xfrm>
            <a:off x="5422527" y="3404354"/>
            <a:ext cx="986167" cy="369332"/>
          </a:xfrm>
          <a:prstGeom prst="rect">
            <a:avLst/>
          </a:prstGeom>
          <a:noFill/>
        </p:spPr>
        <p:txBody>
          <a:bodyPr wrap="none" rtlCol="0">
            <a:spAutoFit/>
          </a:bodyPr>
          <a:lstStyle/>
          <a:p>
            <a:r>
              <a:rPr lang="pl-PL">
                <a:solidFill>
                  <a:srgbClr val="ECECEC"/>
                </a:solidFill>
              </a:rPr>
              <a:t>SERWIS</a:t>
            </a:r>
          </a:p>
        </p:txBody>
      </p:sp>
      <p:sp>
        <p:nvSpPr>
          <p:cNvPr id="43" name="Rectangle 42">
            <a:extLst>
              <a:ext uri="{FF2B5EF4-FFF2-40B4-BE49-F238E27FC236}">
                <a16:creationId xmlns:a16="http://schemas.microsoft.com/office/drawing/2014/main" id="{9259CBE9-01AD-4F8F-B7E2-25A7EEC11564}"/>
              </a:ext>
            </a:extLst>
          </p:cNvPr>
          <p:cNvSpPr/>
          <p:nvPr/>
        </p:nvSpPr>
        <p:spPr>
          <a:xfrm>
            <a:off x="7574280" y="3215640"/>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44" name="Group 43">
            <a:extLst>
              <a:ext uri="{FF2B5EF4-FFF2-40B4-BE49-F238E27FC236}">
                <a16:creationId xmlns:a16="http://schemas.microsoft.com/office/drawing/2014/main" id="{41054369-12AE-46B6-8930-F18FF0592C23}"/>
              </a:ext>
            </a:extLst>
          </p:cNvPr>
          <p:cNvGrpSpPr/>
          <p:nvPr/>
        </p:nvGrpSpPr>
        <p:grpSpPr>
          <a:xfrm>
            <a:off x="7719059" y="3417622"/>
            <a:ext cx="396242" cy="342796"/>
            <a:chOff x="3012922" y="0"/>
            <a:chExt cx="1737441" cy="1503091"/>
          </a:xfrm>
          <a:solidFill>
            <a:srgbClr val="0F434A"/>
          </a:solidFill>
        </p:grpSpPr>
        <p:sp>
          <p:nvSpPr>
            <p:cNvPr id="45" name="Hexagon 44">
              <a:extLst>
                <a:ext uri="{FF2B5EF4-FFF2-40B4-BE49-F238E27FC236}">
                  <a16:creationId xmlns:a16="http://schemas.microsoft.com/office/drawing/2014/main" id="{D71589A7-0978-49F7-9C4A-6B3CCBC4124A}"/>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46" name="Hexagon 4">
              <a:extLst>
                <a:ext uri="{FF2B5EF4-FFF2-40B4-BE49-F238E27FC236}">
                  <a16:creationId xmlns:a16="http://schemas.microsoft.com/office/drawing/2014/main" id="{984F520C-803D-40BD-A1A0-888521388975}"/>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47" name="TextBox 46">
            <a:extLst>
              <a:ext uri="{FF2B5EF4-FFF2-40B4-BE49-F238E27FC236}">
                <a16:creationId xmlns:a16="http://schemas.microsoft.com/office/drawing/2014/main" id="{1A786CB4-E4F1-4A4F-8632-F35469469403}"/>
              </a:ext>
            </a:extLst>
          </p:cNvPr>
          <p:cNvSpPr txBox="1"/>
          <p:nvPr/>
        </p:nvSpPr>
        <p:spPr>
          <a:xfrm>
            <a:off x="8180967" y="3404354"/>
            <a:ext cx="986167" cy="369332"/>
          </a:xfrm>
          <a:prstGeom prst="rect">
            <a:avLst/>
          </a:prstGeom>
          <a:noFill/>
        </p:spPr>
        <p:txBody>
          <a:bodyPr wrap="none" rtlCol="0">
            <a:spAutoFit/>
          </a:bodyPr>
          <a:lstStyle/>
          <a:p>
            <a:r>
              <a:rPr lang="pl-PL">
                <a:solidFill>
                  <a:srgbClr val="ECECEC"/>
                </a:solidFill>
              </a:rPr>
              <a:t>SERWIS</a:t>
            </a:r>
          </a:p>
        </p:txBody>
      </p:sp>
      <p:sp>
        <p:nvSpPr>
          <p:cNvPr id="48" name="TextBox 47">
            <a:extLst>
              <a:ext uri="{FF2B5EF4-FFF2-40B4-BE49-F238E27FC236}">
                <a16:creationId xmlns:a16="http://schemas.microsoft.com/office/drawing/2014/main" id="{710318A7-AE96-47C7-8B69-D4B6AEC9241F}"/>
              </a:ext>
            </a:extLst>
          </p:cNvPr>
          <p:cNvSpPr txBox="1"/>
          <p:nvPr/>
        </p:nvSpPr>
        <p:spPr>
          <a:xfrm>
            <a:off x="4244340" y="1363980"/>
            <a:ext cx="1858201" cy="369332"/>
          </a:xfrm>
          <a:prstGeom prst="rect">
            <a:avLst/>
          </a:prstGeom>
          <a:noFill/>
        </p:spPr>
        <p:txBody>
          <a:bodyPr wrap="none" rtlCol="0">
            <a:spAutoFit/>
          </a:bodyPr>
          <a:lstStyle/>
          <a:p>
            <a:r>
              <a:rPr lang="pl-PL">
                <a:solidFill>
                  <a:srgbClr val="ECECEC"/>
                </a:solidFill>
              </a:rPr>
              <a:t>MIKROSERWISY</a:t>
            </a:r>
          </a:p>
        </p:txBody>
      </p:sp>
      <p:sp>
        <p:nvSpPr>
          <p:cNvPr id="49" name="Rectangle 48">
            <a:extLst>
              <a:ext uri="{FF2B5EF4-FFF2-40B4-BE49-F238E27FC236}">
                <a16:creationId xmlns:a16="http://schemas.microsoft.com/office/drawing/2014/main" id="{E649717B-C7D9-41BE-9AFD-95E717176C40}"/>
              </a:ext>
            </a:extLst>
          </p:cNvPr>
          <p:cNvSpPr/>
          <p:nvPr/>
        </p:nvSpPr>
        <p:spPr>
          <a:xfrm>
            <a:off x="4815840" y="432816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0" name="Group 49">
            <a:extLst>
              <a:ext uri="{FF2B5EF4-FFF2-40B4-BE49-F238E27FC236}">
                <a16:creationId xmlns:a16="http://schemas.microsoft.com/office/drawing/2014/main" id="{A410B457-5DEC-4D1D-81C9-522DD2829497}"/>
              </a:ext>
            </a:extLst>
          </p:cNvPr>
          <p:cNvGrpSpPr/>
          <p:nvPr/>
        </p:nvGrpSpPr>
        <p:grpSpPr>
          <a:xfrm>
            <a:off x="4960619" y="4530142"/>
            <a:ext cx="396242" cy="342796"/>
            <a:chOff x="3012922" y="0"/>
            <a:chExt cx="1737441" cy="1503091"/>
          </a:xfrm>
          <a:solidFill>
            <a:srgbClr val="FF9C29"/>
          </a:solidFill>
        </p:grpSpPr>
        <p:sp>
          <p:nvSpPr>
            <p:cNvPr id="51" name="Hexagon 50">
              <a:extLst>
                <a:ext uri="{FF2B5EF4-FFF2-40B4-BE49-F238E27FC236}">
                  <a16:creationId xmlns:a16="http://schemas.microsoft.com/office/drawing/2014/main" id="{52BB66AC-558E-483E-9964-CCA5B51C4294}"/>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2" name="Hexagon 4">
              <a:extLst>
                <a:ext uri="{FF2B5EF4-FFF2-40B4-BE49-F238E27FC236}">
                  <a16:creationId xmlns:a16="http://schemas.microsoft.com/office/drawing/2014/main" id="{D7E40E07-140B-4BF3-A565-835B1A3617D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3" name="TextBox 52">
            <a:extLst>
              <a:ext uri="{FF2B5EF4-FFF2-40B4-BE49-F238E27FC236}">
                <a16:creationId xmlns:a16="http://schemas.microsoft.com/office/drawing/2014/main" id="{C53764D3-6859-4E6F-97A5-0C1AEF34076C}"/>
              </a:ext>
            </a:extLst>
          </p:cNvPr>
          <p:cNvSpPr txBox="1"/>
          <p:nvPr/>
        </p:nvSpPr>
        <p:spPr>
          <a:xfrm>
            <a:off x="5422527" y="4516874"/>
            <a:ext cx="986167" cy="369332"/>
          </a:xfrm>
          <a:prstGeom prst="rect">
            <a:avLst/>
          </a:prstGeom>
          <a:noFill/>
        </p:spPr>
        <p:txBody>
          <a:bodyPr wrap="none" rtlCol="0">
            <a:spAutoFit/>
          </a:bodyPr>
          <a:lstStyle/>
          <a:p>
            <a:r>
              <a:rPr lang="pl-PL">
                <a:solidFill>
                  <a:srgbClr val="ECECEC"/>
                </a:solidFill>
              </a:rPr>
              <a:t>SERWIS</a:t>
            </a:r>
          </a:p>
        </p:txBody>
      </p:sp>
      <p:sp>
        <p:nvSpPr>
          <p:cNvPr id="54" name="Arrow: Right 53">
            <a:extLst>
              <a:ext uri="{FF2B5EF4-FFF2-40B4-BE49-F238E27FC236}">
                <a16:creationId xmlns:a16="http://schemas.microsoft.com/office/drawing/2014/main" id="{89393183-BDF3-4E1B-8AFD-AD590E158C39}"/>
              </a:ext>
            </a:extLst>
          </p:cNvPr>
          <p:cNvSpPr/>
          <p:nvPr/>
        </p:nvSpPr>
        <p:spPr>
          <a:xfrm>
            <a:off x="6672354" y="3423352"/>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Tree>
    <p:extLst>
      <p:ext uri="{BB962C8B-B14F-4D97-AF65-F5344CB8AC3E}">
        <p14:creationId xmlns:p14="http://schemas.microsoft.com/office/powerpoint/2010/main" val="8388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A3A1FF6-BF93-4E45-9391-302FB2040D1A}"/>
              </a:ext>
            </a:extLst>
          </p:cNvPr>
          <p:cNvSpPr/>
          <p:nvPr/>
        </p:nvSpPr>
        <p:spPr>
          <a:xfrm>
            <a:off x="4358640" y="1889760"/>
            <a:ext cx="5326380" cy="3604260"/>
          </a:xfrm>
          <a:prstGeom prst="rect">
            <a:avLst/>
          </a:prstGeom>
          <a:noFill/>
          <a:ln w="50800">
            <a:solidFill>
              <a:srgbClr val="ECECEC">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 name="Title 3">
            <a:extLst>
              <a:ext uri="{FF2B5EF4-FFF2-40B4-BE49-F238E27FC236}">
                <a16:creationId xmlns:a16="http://schemas.microsoft.com/office/drawing/2014/main" id="{3026B894-F7D5-4CB8-9466-08AE8D0FD6BE}"/>
              </a:ext>
            </a:extLst>
          </p:cNvPr>
          <p:cNvSpPr txBox="1">
            <a:spLocks/>
          </p:cNvSpPr>
          <p:nvPr/>
        </p:nvSpPr>
        <p:spPr>
          <a:xfrm>
            <a:off x="3041333" y="621682"/>
            <a:ext cx="11386134"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a:t>Architektura mikroserwisowa</a:t>
            </a:r>
          </a:p>
        </p:txBody>
      </p:sp>
      <p:sp>
        <p:nvSpPr>
          <p:cNvPr id="6" name="Rectangle 5">
            <a:extLst>
              <a:ext uri="{FF2B5EF4-FFF2-40B4-BE49-F238E27FC236}">
                <a16:creationId xmlns:a16="http://schemas.microsoft.com/office/drawing/2014/main" id="{35809CB5-E77C-4EB4-B3E5-9BCBBB809F56}"/>
              </a:ext>
            </a:extLst>
          </p:cNvPr>
          <p:cNvSpPr/>
          <p:nvPr/>
        </p:nvSpPr>
        <p:spPr>
          <a:xfrm>
            <a:off x="4815840" y="210312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7" name="Rectangle 6">
            <a:extLst>
              <a:ext uri="{FF2B5EF4-FFF2-40B4-BE49-F238E27FC236}">
                <a16:creationId xmlns:a16="http://schemas.microsoft.com/office/drawing/2014/main" id="{539D9D7D-89FF-4DC8-AD67-2081B0001272}"/>
              </a:ext>
            </a:extLst>
          </p:cNvPr>
          <p:cNvSpPr/>
          <p:nvPr/>
        </p:nvSpPr>
        <p:spPr>
          <a:xfrm>
            <a:off x="4815840" y="3215640"/>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8" name="Group 7">
            <a:extLst>
              <a:ext uri="{FF2B5EF4-FFF2-40B4-BE49-F238E27FC236}">
                <a16:creationId xmlns:a16="http://schemas.microsoft.com/office/drawing/2014/main" id="{740C354A-9E62-4479-B11B-8B248A0123D8}"/>
              </a:ext>
            </a:extLst>
          </p:cNvPr>
          <p:cNvGrpSpPr/>
          <p:nvPr/>
        </p:nvGrpSpPr>
        <p:grpSpPr>
          <a:xfrm>
            <a:off x="4960619" y="2305102"/>
            <a:ext cx="396242" cy="342796"/>
            <a:chOff x="3012922" y="0"/>
            <a:chExt cx="1737441" cy="1503091"/>
          </a:xfrm>
        </p:grpSpPr>
        <p:sp>
          <p:nvSpPr>
            <p:cNvPr id="9" name="Hexagon 8">
              <a:extLst>
                <a:ext uri="{FF2B5EF4-FFF2-40B4-BE49-F238E27FC236}">
                  <a16:creationId xmlns:a16="http://schemas.microsoft.com/office/drawing/2014/main" id="{13B7CA2D-8D67-4CBE-9B45-2286792F9705}"/>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0" name="Hexagon 4">
              <a:extLst>
                <a:ext uri="{FF2B5EF4-FFF2-40B4-BE49-F238E27FC236}">
                  <a16:creationId xmlns:a16="http://schemas.microsoft.com/office/drawing/2014/main" id="{22AC3E68-F377-4C45-90A1-430C52EE0AA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1" name="Group 10">
            <a:extLst>
              <a:ext uri="{FF2B5EF4-FFF2-40B4-BE49-F238E27FC236}">
                <a16:creationId xmlns:a16="http://schemas.microsoft.com/office/drawing/2014/main" id="{24BDEC73-7A12-47BA-83DC-422330D174AD}"/>
              </a:ext>
            </a:extLst>
          </p:cNvPr>
          <p:cNvGrpSpPr/>
          <p:nvPr/>
        </p:nvGrpSpPr>
        <p:grpSpPr>
          <a:xfrm>
            <a:off x="4960619" y="3417622"/>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11511421-3A5C-4D48-B951-E8C3512DBD86}"/>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2541BC49-1473-4AEB-BAAB-A5952D4534A3}"/>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4" name="Cylinder 13">
            <a:extLst>
              <a:ext uri="{FF2B5EF4-FFF2-40B4-BE49-F238E27FC236}">
                <a16:creationId xmlns:a16="http://schemas.microsoft.com/office/drawing/2014/main" id="{2CB12281-655F-4FB5-B209-E4F8A910AAA5}"/>
              </a:ext>
            </a:extLst>
          </p:cNvPr>
          <p:cNvSpPr/>
          <p:nvPr/>
        </p:nvSpPr>
        <p:spPr>
          <a:xfrm>
            <a:off x="5529090" y="2236994"/>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5" name="TextBox 14">
            <a:extLst>
              <a:ext uri="{FF2B5EF4-FFF2-40B4-BE49-F238E27FC236}">
                <a16:creationId xmlns:a16="http://schemas.microsoft.com/office/drawing/2014/main" id="{526B4649-BDFF-4771-BF19-9FE8708DE5C8}"/>
              </a:ext>
            </a:extLst>
          </p:cNvPr>
          <p:cNvSpPr txBox="1"/>
          <p:nvPr/>
        </p:nvSpPr>
        <p:spPr>
          <a:xfrm>
            <a:off x="5985279" y="2291834"/>
            <a:ext cx="986167" cy="369332"/>
          </a:xfrm>
          <a:prstGeom prst="rect">
            <a:avLst/>
          </a:prstGeom>
          <a:noFill/>
        </p:spPr>
        <p:txBody>
          <a:bodyPr wrap="none" rtlCol="0">
            <a:spAutoFit/>
          </a:bodyPr>
          <a:lstStyle/>
          <a:p>
            <a:r>
              <a:rPr lang="pl-PL">
                <a:solidFill>
                  <a:srgbClr val="ECECEC"/>
                </a:solidFill>
              </a:rPr>
              <a:t>SERWIS</a:t>
            </a:r>
          </a:p>
        </p:txBody>
      </p:sp>
      <p:sp>
        <p:nvSpPr>
          <p:cNvPr id="16" name="TextBox 15">
            <a:extLst>
              <a:ext uri="{FF2B5EF4-FFF2-40B4-BE49-F238E27FC236}">
                <a16:creationId xmlns:a16="http://schemas.microsoft.com/office/drawing/2014/main" id="{A10B756D-3CF9-4ED2-824C-C8448DF298DF}"/>
              </a:ext>
            </a:extLst>
          </p:cNvPr>
          <p:cNvSpPr txBox="1"/>
          <p:nvPr/>
        </p:nvSpPr>
        <p:spPr>
          <a:xfrm>
            <a:off x="5422527" y="3404354"/>
            <a:ext cx="986167" cy="369332"/>
          </a:xfrm>
          <a:prstGeom prst="rect">
            <a:avLst/>
          </a:prstGeom>
          <a:noFill/>
        </p:spPr>
        <p:txBody>
          <a:bodyPr wrap="none" rtlCol="0">
            <a:spAutoFit/>
          </a:bodyPr>
          <a:lstStyle/>
          <a:p>
            <a:r>
              <a:rPr lang="pl-PL">
                <a:solidFill>
                  <a:srgbClr val="ECECEC"/>
                </a:solidFill>
              </a:rPr>
              <a:t>SERWIS</a:t>
            </a:r>
          </a:p>
        </p:txBody>
      </p:sp>
      <p:sp>
        <p:nvSpPr>
          <p:cNvPr id="17" name="Rectangle 16">
            <a:extLst>
              <a:ext uri="{FF2B5EF4-FFF2-40B4-BE49-F238E27FC236}">
                <a16:creationId xmlns:a16="http://schemas.microsoft.com/office/drawing/2014/main" id="{0D7191FF-95AE-49B5-B2BB-926B6C34BCA9}"/>
              </a:ext>
            </a:extLst>
          </p:cNvPr>
          <p:cNvSpPr/>
          <p:nvPr/>
        </p:nvSpPr>
        <p:spPr>
          <a:xfrm>
            <a:off x="7574280" y="3215640"/>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8" name="Group 17">
            <a:extLst>
              <a:ext uri="{FF2B5EF4-FFF2-40B4-BE49-F238E27FC236}">
                <a16:creationId xmlns:a16="http://schemas.microsoft.com/office/drawing/2014/main" id="{B20AB150-419C-4E03-AE85-144079717953}"/>
              </a:ext>
            </a:extLst>
          </p:cNvPr>
          <p:cNvGrpSpPr/>
          <p:nvPr/>
        </p:nvGrpSpPr>
        <p:grpSpPr>
          <a:xfrm>
            <a:off x="7719059" y="3417622"/>
            <a:ext cx="396242" cy="342796"/>
            <a:chOff x="3012922" y="0"/>
            <a:chExt cx="1737441" cy="1503091"/>
          </a:xfrm>
          <a:solidFill>
            <a:srgbClr val="0F434A"/>
          </a:solidFill>
        </p:grpSpPr>
        <p:sp>
          <p:nvSpPr>
            <p:cNvPr id="19" name="Hexagon 18">
              <a:extLst>
                <a:ext uri="{FF2B5EF4-FFF2-40B4-BE49-F238E27FC236}">
                  <a16:creationId xmlns:a16="http://schemas.microsoft.com/office/drawing/2014/main" id="{63A94EB0-5F2B-4AB1-94B4-5D3B8791F54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0" name="Hexagon 4">
              <a:extLst>
                <a:ext uri="{FF2B5EF4-FFF2-40B4-BE49-F238E27FC236}">
                  <a16:creationId xmlns:a16="http://schemas.microsoft.com/office/drawing/2014/main" id="{98789FB2-9B38-4AD5-B962-03719C2C930E}"/>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1" name="TextBox 20">
            <a:extLst>
              <a:ext uri="{FF2B5EF4-FFF2-40B4-BE49-F238E27FC236}">
                <a16:creationId xmlns:a16="http://schemas.microsoft.com/office/drawing/2014/main" id="{C54E1E7F-72F1-4825-92EC-6B6841DBD73C}"/>
              </a:ext>
            </a:extLst>
          </p:cNvPr>
          <p:cNvSpPr txBox="1"/>
          <p:nvPr/>
        </p:nvSpPr>
        <p:spPr>
          <a:xfrm>
            <a:off x="8180967" y="3404354"/>
            <a:ext cx="986167" cy="369332"/>
          </a:xfrm>
          <a:prstGeom prst="rect">
            <a:avLst/>
          </a:prstGeom>
          <a:noFill/>
        </p:spPr>
        <p:txBody>
          <a:bodyPr wrap="none" rtlCol="0">
            <a:spAutoFit/>
          </a:bodyPr>
          <a:lstStyle/>
          <a:p>
            <a:r>
              <a:rPr lang="pl-PL">
                <a:solidFill>
                  <a:srgbClr val="ECECEC"/>
                </a:solidFill>
              </a:rPr>
              <a:t>SERWIS</a:t>
            </a:r>
          </a:p>
        </p:txBody>
      </p:sp>
      <p:sp>
        <p:nvSpPr>
          <p:cNvPr id="23" name="TextBox 22">
            <a:extLst>
              <a:ext uri="{FF2B5EF4-FFF2-40B4-BE49-F238E27FC236}">
                <a16:creationId xmlns:a16="http://schemas.microsoft.com/office/drawing/2014/main" id="{030BC01D-A756-465B-8437-B848EFC01644}"/>
              </a:ext>
            </a:extLst>
          </p:cNvPr>
          <p:cNvSpPr txBox="1"/>
          <p:nvPr/>
        </p:nvSpPr>
        <p:spPr>
          <a:xfrm>
            <a:off x="4244340" y="1363980"/>
            <a:ext cx="1858201" cy="369332"/>
          </a:xfrm>
          <a:prstGeom prst="rect">
            <a:avLst/>
          </a:prstGeom>
          <a:noFill/>
        </p:spPr>
        <p:txBody>
          <a:bodyPr wrap="none" rtlCol="0">
            <a:spAutoFit/>
          </a:bodyPr>
          <a:lstStyle/>
          <a:p>
            <a:r>
              <a:rPr lang="pl-PL">
                <a:solidFill>
                  <a:srgbClr val="ECECEC"/>
                </a:solidFill>
              </a:rPr>
              <a:t>MIKROSERWISY</a:t>
            </a:r>
          </a:p>
        </p:txBody>
      </p:sp>
      <p:sp>
        <p:nvSpPr>
          <p:cNvPr id="26" name="Rectangle 25">
            <a:extLst>
              <a:ext uri="{FF2B5EF4-FFF2-40B4-BE49-F238E27FC236}">
                <a16:creationId xmlns:a16="http://schemas.microsoft.com/office/drawing/2014/main" id="{9D2EF31B-7322-455B-92E9-2105D86381A4}"/>
              </a:ext>
            </a:extLst>
          </p:cNvPr>
          <p:cNvSpPr/>
          <p:nvPr/>
        </p:nvSpPr>
        <p:spPr>
          <a:xfrm>
            <a:off x="4815840" y="432816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7" name="Group 26">
            <a:extLst>
              <a:ext uri="{FF2B5EF4-FFF2-40B4-BE49-F238E27FC236}">
                <a16:creationId xmlns:a16="http://schemas.microsoft.com/office/drawing/2014/main" id="{3BC9D277-8206-42B7-AD3F-9AD1430C5249}"/>
              </a:ext>
            </a:extLst>
          </p:cNvPr>
          <p:cNvGrpSpPr/>
          <p:nvPr/>
        </p:nvGrpSpPr>
        <p:grpSpPr>
          <a:xfrm>
            <a:off x="4960619" y="4530142"/>
            <a:ext cx="396242" cy="342796"/>
            <a:chOff x="3012922" y="0"/>
            <a:chExt cx="1737441" cy="1503091"/>
          </a:xfrm>
          <a:solidFill>
            <a:srgbClr val="FF9C29"/>
          </a:solidFill>
        </p:grpSpPr>
        <p:sp>
          <p:nvSpPr>
            <p:cNvPr id="28" name="Hexagon 27">
              <a:extLst>
                <a:ext uri="{FF2B5EF4-FFF2-40B4-BE49-F238E27FC236}">
                  <a16:creationId xmlns:a16="http://schemas.microsoft.com/office/drawing/2014/main" id="{6769E40E-187A-4E94-B8B4-2EC0A9F064A8}"/>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9" name="Hexagon 4">
              <a:extLst>
                <a:ext uri="{FF2B5EF4-FFF2-40B4-BE49-F238E27FC236}">
                  <a16:creationId xmlns:a16="http://schemas.microsoft.com/office/drawing/2014/main" id="{A082E298-A250-49EB-80EB-F49FEE604EA3}"/>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30" name="TextBox 29">
            <a:extLst>
              <a:ext uri="{FF2B5EF4-FFF2-40B4-BE49-F238E27FC236}">
                <a16:creationId xmlns:a16="http://schemas.microsoft.com/office/drawing/2014/main" id="{5E651C55-48BE-4424-A496-C87B46E63D59}"/>
              </a:ext>
            </a:extLst>
          </p:cNvPr>
          <p:cNvSpPr txBox="1"/>
          <p:nvPr/>
        </p:nvSpPr>
        <p:spPr>
          <a:xfrm>
            <a:off x="5422527" y="4516874"/>
            <a:ext cx="986167" cy="369332"/>
          </a:xfrm>
          <a:prstGeom prst="rect">
            <a:avLst/>
          </a:prstGeom>
          <a:noFill/>
        </p:spPr>
        <p:txBody>
          <a:bodyPr wrap="none" rtlCol="0">
            <a:spAutoFit/>
          </a:bodyPr>
          <a:lstStyle/>
          <a:p>
            <a:r>
              <a:rPr lang="pl-PL">
                <a:solidFill>
                  <a:srgbClr val="ECECEC"/>
                </a:solidFill>
              </a:rPr>
              <a:t>SERWIS</a:t>
            </a:r>
          </a:p>
        </p:txBody>
      </p:sp>
      <p:sp>
        <p:nvSpPr>
          <p:cNvPr id="31" name="Rectangle 30">
            <a:extLst>
              <a:ext uri="{FF2B5EF4-FFF2-40B4-BE49-F238E27FC236}">
                <a16:creationId xmlns:a16="http://schemas.microsoft.com/office/drawing/2014/main" id="{6FEC05DA-1126-406C-B4B5-C860D3D34F2B}"/>
              </a:ext>
            </a:extLst>
          </p:cNvPr>
          <p:cNvSpPr/>
          <p:nvPr/>
        </p:nvSpPr>
        <p:spPr>
          <a:xfrm>
            <a:off x="4358640" y="5806440"/>
            <a:ext cx="53263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2" name="TextBox 31">
            <a:extLst>
              <a:ext uri="{FF2B5EF4-FFF2-40B4-BE49-F238E27FC236}">
                <a16:creationId xmlns:a16="http://schemas.microsoft.com/office/drawing/2014/main" id="{615DF9FB-7CF0-4C14-9B72-0015F0A5389F}"/>
              </a:ext>
            </a:extLst>
          </p:cNvPr>
          <p:cNvSpPr txBox="1"/>
          <p:nvPr/>
        </p:nvSpPr>
        <p:spPr>
          <a:xfrm>
            <a:off x="4467535" y="5995154"/>
            <a:ext cx="1811714" cy="369332"/>
          </a:xfrm>
          <a:prstGeom prst="rect">
            <a:avLst/>
          </a:prstGeom>
          <a:noFill/>
        </p:spPr>
        <p:txBody>
          <a:bodyPr wrap="none" rtlCol="0">
            <a:spAutoFit/>
          </a:bodyPr>
          <a:lstStyle/>
          <a:p>
            <a:r>
              <a:rPr lang="pl-PL">
                <a:solidFill>
                  <a:srgbClr val="ECECEC"/>
                </a:solidFill>
              </a:rPr>
              <a:t>ORKIESTRACJA</a:t>
            </a:r>
          </a:p>
        </p:txBody>
      </p:sp>
      <p:sp>
        <p:nvSpPr>
          <p:cNvPr id="33" name="Rectangle 32">
            <a:extLst>
              <a:ext uri="{FF2B5EF4-FFF2-40B4-BE49-F238E27FC236}">
                <a16:creationId xmlns:a16="http://schemas.microsoft.com/office/drawing/2014/main" id="{2F42BE8E-602C-46FE-BF80-5003B75F254C}"/>
              </a:ext>
            </a:extLst>
          </p:cNvPr>
          <p:cNvSpPr/>
          <p:nvPr/>
        </p:nvSpPr>
        <p:spPr>
          <a:xfrm>
            <a:off x="2053064" y="3221474"/>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t>BRAMA INTERFEJSU API</a:t>
            </a:r>
          </a:p>
        </p:txBody>
      </p:sp>
      <p:sp>
        <p:nvSpPr>
          <p:cNvPr id="34" name="Arrow: Right 33">
            <a:extLst>
              <a:ext uri="{FF2B5EF4-FFF2-40B4-BE49-F238E27FC236}">
                <a16:creationId xmlns:a16="http://schemas.microsoft.com/office/drawing/2014/main" id="{391CC082-8C65-4450-A310-C3CF7932FC4F}"/>
              </a:ext>
            </a:extLst>
          </p:cNvPr>
          <p:cNvSpPr/>
          <p:nvPr/>
        </p:nvSpPr>
        <p:spPr>
          <a:xfrm>
            <a:off x="1044679" y="3397859"/>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5" name="Straight Connector 34">
            <a:extLst>
              <a:ext uri="{FF2B5EF4-FFF2-40B4-BE49-F238E27FC236}">
                <a16:creationId xmlns:a16="http://schemas.microsoft.com/office/drawing/2014/main" id="{5428DB6E-E676-433A-9ABA-EA835CEF0C98}"/>
              </a:ext>
            </a:extLst>
          </p:cNvPr>
          <p:cNvCxnSpPr/>
          <p:nvPr/>
        </p:nvCxnSpPr>
        <p:spPr>
          <a:xfrm>
            <a:off x="438013" y="3100315"/>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1FFC91-3B9A-4726-BB58-B8D185B0571A}"/>
              </a:ext>
            </a:extLst>
          </p:cNvPr>
          <p:cNvCxnSpPr>
            <a:cxnSpLocks/>
          </p:cNvCxnSpPr>
          <p:nvPr/>
        </p:nvCxnSpPr>
        <p:spPr>
          <a:xfrm flipH="1">
            <a:off x="138148" y="3499257"/>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26BE03-2448-4457-A09D-45CFD9FF0AC0}"/>
              </a:ext>
            </a:extLst>
          </p:cNvPr>
          <p:cNvCxnSpPr>
            <a:cxnSpLocks/>
          </p:cNvCxnSpPr>
          <p:nvPr/>
        </p:nvCxnSpPr>
        <p:spPr>
          <a:xfrm rot="1800000" flipH="1">
            <a:off x="348013" y="3816768"/>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7B6F99-ED83-4EA0-A8B3-692A30683B97}"/>
              </a:ext>
            </a:extLst>
          </p:cNvPr>
          <p:cNvCxnSpPr>
            <a:cxnSpLocks/>
          </p:cNvCxnSpPr>
          <p:nvPr/>
        </p:nvCxnSpPr>
        <p:spPr>
          <a:xfrm rot="19800000">
            <a:off x="530773" y="3818045"/>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CC8FA41-55B6-47BC-A113-C775EABE860D}"/>
              </a:ext>
            </a:extLst>
          </p:cNvPr>
          <p:cNvSpPr/>
          <p:nvPr/>
        </p:nvSpPr>
        <p:spPr>
          <a:xfrm>
            <a:off x="246917" y="2947600"/>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0" name="Arrow: Right 39">
            <a:extLst>
              <a:ext uri="{FF2B5EF4-FFF2-40B4-BE49-F238E27FC236}">
                <a16:creationId xmlns:a16="http://schemas.microsoft.com/office/drawing/2014/main" id="{A89D8C55-9049-41C8-9577-A9D444E7730A}"/>
              </a:ext>
            </a:extLst>
          </p:cNvPr>
          <p:cNvSpPr/>
          <p:nvPr/>
        </p:nvSpPr>
        <p:spPr>
          <a:xfrm>
            <a:off x="6672354" y="3423352"/>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1" name="Arrow: Right 40">
            <a:extLst>
              <a:ext uri="{FF2B5EF4-FFF2-40B4-BE49-F238E27FC236}">
                <a16:creationId xmlns:a16="http://schemas.microsoft.com/office/drawing/2014/main" id="{0F27A977-8BEB-424D-AB0E-580C15D88665}"/>
              </a:ext>
            </a:extLst>
          </p:cNvPr>
          <p:cNvSpPr/>
          <p:nvPr/>
        </p:nvSpPr>
        <p:spPr>
          <a:xfrm rot="19197369">
            <a:off x="3964099" y="282442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2" name="Arrow: Right 41">
            <a:extLst>
              <a:ext uri="{FF2B5EF4-FFF2-40B4-BE49-F238E27FC236}">
                <a16:creationId xmlns:a16="http://schemas.microsoft.com/office/drawing/2014/main" id="{8E717B1D-3014-4DC2-AA1E-21E26CD5FEAC}"/>
              </a:ext>
            </a:extLst>
          </p:cNvPr>
          <p:cNvSpPr/>
          <p:nvPr/>
        </p:nvSpPr>
        <p:spPr>
          <a:xfrm rot="21600000">
            <a:off x="3954573" y="3421086"/>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3" name="Arrow: Right 42">
            <a:extLst>
              <a:ext uri="{FF2B5EF4-FFF2-40B4-BE49-F238E27FC236}">
                <a16:creationId xmlns:a16="http://schemas.microsoft.com/office/drawing/2014/main" id="{196FCA55-03D1-40C8-8390-BFC1D0676F25}"/>
              </a:ext>
            </a:extLst>
          </p:cNvPr>
          <p:cNvSpPr/>
          <p:nvPr/>
        </p:nvSpPr>
        <p:spPr>
          <a:xfrm rot="24000000">
            <a:off x="3964099" y="398741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Tree>
    <p:extLst>
      <p:ext uri="{BB962C8B-B14F-4D97-AF65-F5344CB8AC3E}">
        <p14:creationId xmlns:p14="http://schemas.microsoft.com/office/powerpoint/2010/main" val="3002710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electronics, circuit, computer&#10;&#10;Description automatically generated">
            <a:extLst>
              <a:ext uri="{FF2B5EF4-FFF2-40B4-BE49-F238E27FC236}">
                <a16:creationId xmlns:a16="http://schemas.microsoft.com/office/drawing/2014/main" id="{1BA28FC2-BF0C-430B-BA5F-16217AF9D4F5}"/>
              </a:ext>
            </a:extLst>
          </p:cNvPr>
          <p:cNvPicPr>
            <a:picLocks noChangeAspect="1"/>
          </p:cNvPicPr>
          <p:nvPr/>
        </p:nvPicPr>
        <p:blipFill>
          <a:blip r:embed="rId2"/>
          <a:stretch>
            <a:fillRect/>
          </a:stretch>
        </p:blipFill>
        <p:spPr>
          <a:xfrm>
            <a:off x="6094433" y="-977"/>
            <a:ext cx="6095471" cy="10826261"/>
          </a:xfrm>
          <a:prstGeom prst="rect">
            <a:avLst/>
          </a:prstGeom>
        </p:spPr>
      </p:pic>
      <p:sp>
        <p:nvSpPr>
          <p:cNvPr id="10" name="Text Placeholder 2">
            <a:extLst>
              <a:ext uri="{FF2B5EF4-FFF2-40B4-BE49-F238E27FC236}">
                <a16:creationId xmlns:a16="http://schemas.microsoft.com/office/drawing/2014/main" id="{4C2A3411-9D80-4ABC-A572-EDA41CDDE1FA}"/>
              </a:ext>
            </a:extLst>
          </p:cNvPr>
          <p:cNvSpPr txBox="1">
            <a:spLocks/>
          </p:cNvSpPr>
          <p:nvPr/>
        </p:nvSpPr>
        <p:spPr>
          <a:xfrm>
            <a:off x="1294947" y="1124744"/>
            <a:ext cx="3641725" cy="133667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rgbClr val="00B9E8"/>
                </a:solidFill>
                <a:latin typeface="Ubuntu" panose="020B0504030602030204" pitchFamily="34" charset="0"/>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l-PL" sz="9600" b="0" i="0" u="none" strike="noStrike" kern="1200" cap="none" spc="0" normalizeH="0" baseline="0" noProof="0">
                <a:ln>
                  <a:noFill/>
                </a:ln>
                <a:solidFill>
                  <a:srgbClr val="00B9E8"/>
                </a:solidFill>
                <a:effectLst/>
                <a:uLnTx/>
                <a:uFillTx/>
                <a:latin typeface="Ubuntu" panose="020B0504030602030204" pitchFamily="34" charset="0"/>
                <a:ea typeface="+mn-ea"/>
                <a:cs typeface="+mn-cs"/>
              </a:rPr>
              <a:t>3</a:t>
            </a:r>
          </a:p>
        </p:txBody>
      </p:sp>
      <p:sp>
        <p:nvSpPr>
          <p:cNvPr id="11" name="Title 3">
            <a:extLst>
              <a:ext uri="{FF2B5EF4-FFF2-40B4-BE49-F238E27FC236}">
                <a16:creationId xmlns:a16="http://schemas.microsoft.com/office/drawing/2014/main" id="{DB2005A9-2854-41DA-82C7-F3BF793C3BC2}"/>
              </a:ext>
            </a:extLst>
          </p:cNvPr>
          <p:cNvSpPr txBox="1">
            <a:spLocks/>
          </p:cNvSpPr>
          <p:nvPr/>
        </p:nvSpPr>
        <p:spPr bwMode="invGray">
          <a:xfrm>
            <a:off x="1027577" y="2570103"/>
            <a:ext cx="4176464" cy="1176135"/>
          </a:xfrm>
          <a:prstGeom prst="rect">
            <a:avLst/>
          </a:prstGeom>
          <a:noFill/>
          <a:ln w="12700" cap="flat" cmpd="sng" algn="ctr">
            <a:noFill/>
            <a:prstDash val="solid"/>
            <a:miter lim="800000"/>
          </a:ln>
          <a:effectLst/>
        </p:spPr>
        <p:txBody>
          <a:bodyPr lIns="0" tIns="0" rIns="0" bIns="0" rtlCol="0" anchor="t" anchorCtr="0">
            <a:noAutofit/>
          </a:bodyPr>
          <a:lstStyle>
            <a:lvl1pPr marL="0" marR="0" indent="0" algn="ctr" defTabSz="914400" rtl="0" eaLnBrk="1" fontAlgn="auto" latinLnBrk="0" hangingPunct="1">
              <a:lnSpc>
                <a:spcPct val="100000"/>
              </a:lnSpc>
              <a:spcBef>
                <a:spcPct val="0"/>
              </a:spcBef>
              <a:spcAft>
                <a:spcPts val="0"/>
              </a:spcAft>
              <a:buClrTx/>
              <a:buSzTx/>
              <a:buFontTx/>
              <a:buNone/>
              <a:tabLst/>
              <a:defRPr kumimoji="0" lang="en-US" sz="2500" b="0" i="0" u="none" strike="noStrike" kern="1200" cap="all" spc="0" normalizeH="0" baseline="0" noProof="0" dirty="0">
                <a:ln>
                  <a:noFill/>
                </a:ln>
                <a:solidFill>
                  <a:schemeClr val="bg1"/>
                </a:solidFill>
                <a:effectLst/>
                <a:uLnTx/>
                <a:uFillTx/>
                <a:latin typeface="Ubuntu" panose="020B0504030602030204" pitchFamily="34" charset="0"/>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l-PL" sz="2500" b="0" i="0" u="none" strike="noStrike" kern="1200" cap="all" spc="0" normalizeH="0" baseline="0" noProof="0">
                <a:ln>
                  <a:noFill/>
                </a:ln>
                <a:solidFill>
                  <a:srgbClr val="FFFFFF"/>
                </a:solidFill>
                <a:effectLst/>
                <a:uLnTx/>
                <a:uFillTx/>
                <a:latin typeface="Ubuntu" panose="020B0504030602030204" pitchFamily="34" charset="0"/>
                <a:ea typeface="+mn-ea"/>
                <a:cs typeface="+mn-cs"/>
              </a:rPr>
              <a:t>Środowisko rozproszone</a:t>
            </a:r>
          </a:p>
        </p:txBody>
      </p:sp>
      <p:pic>
        <p:nvPicPr>
          <p:cNvPr id="5" name="Image 24">
            <a:extLst>
              <a:ext uri="{FF2B5EF4-FFF2-40B4-BE49-F238E27FC236}">
                <a16:creationId xmlns:a16="http://schemas.microsoft.com/office/drawing/2014/main" id="{885BF04D-7984-4F45-8001-07951342E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83" y="-1769856"/>
            <a:ext cx="11379848" cy="8041702"/>
          </a:xfrm>
          <a:prstGeom prst="rect">
            <a:avLst/>
          </a:prstGeom>
        </p:spPr>
      </p:pic>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6FFF69-D680-4355-A06F-A2B919C72CA4}"/>
              </a:ext>
            </a:extLst>
          </p:cNvPr>
          <p:cNvSpPr>
            <a:spLocks noGrp="1"/>
          </p:cNvSpPr>
          <p:nvPr>
            <p:ph type="subTitle" idx="1"/>
          </p:nvPr>
        </p:nvSpPr>
        <p:spPr>
          <a:xfrm>
            <a:off x="7543208" y="3284984"/>
            <a:ext cx="5839696" cy="1077218"/>
          </a:xfrm>
        </p:spPr>
        <p:txBody>
          <a:bodyPr/>
          <a:lstStyle/>
          <a:p>
            <a:pPr marL="457200" indent="-457200">
              <a:buAutoNum type="arabicPeriod"/>
            </a:pPr>
            <a:r>
              <a:rPr lang="pl-PL"/>
              <a:t>API Gateway</a:t>
            </a:r>
          </a:p>
          <a:p>
            <a:pPr marL="457200" indent="-457200">
              <a:buAutoNum type="arabicPeriod"/>
            </a:pPr>
            <a:r>
              <a:rPr lang="pl-PL"/>
              <a:t>Service </a:t>
            </a:r>
            <a:r>
              <a:rPr lang="pl-PL" err="1"/>
              <a:t>discovery</a:t>
            </a:r>
            <a:endParaRPr lang="pl-PL"/>
          </a:p>
          <a:p>
            <a:pPr marL="457200" indent="-457200">
              <a:buAutoNum type="arabicPeriod"/>
            </a:pPr>
            <a:r>
              <a:rPr lang="pl-PL" err="1"/>
              <a:t>Load</a:t>
            </a:r>
            <a:r>
              <a:rPr lang="pl-PL"/>
              <a:t> </a:t>
            </a:r>
            <a:r>
              <a:rPr lang="pl-PL" err="1"/>
              <a:t>balancing</a:t>
            </a:r>
            <a:endParaRPr lang="pl-PL"/>
          </a:p>
        </p:txBody>
      </p:sp>
      <p:sp>
        <p:nvSpPr>
          <p:cNvPr id="4" name="Title 3">
            <a:extLst>
              <a:ext uri="{FF2B5EF4-FFF2-40B4-BE49-F238E27FC236}">
                <a16:creationId xmlns:a16="http://schemas.microsoft.com/office/drawing/2014/main" id="{35F703FE-E52D-4247-9D53-E3A00E355DA7}"/>
              </a:ext>
            </a:extLst>
          </p:cNvPr>
          <p:cNvSpPr>
            <a:spLocks noGrp="1"/>
          </p:cNvSpPr>
          <p:nvPr>
            <p:ph type="ctrTitle"/>
          </p:nvPr>
        </p:nvSpPr>
        <p:spPr>
          <a:xfrm>
            <a:off x="7392144" y="2348880"/>
            <a:ext cx="5839696" cy="664797"/>
          </a:xfrm>
        </p:spPr>
        <p:txBody>
          <a:bodyPr/>
          <a:lstStyle/>
          <a:p>
            <a:r>
              <a:rPr lang="pl-PL" sz="4800"/>
              <a:t>Agenda</a:t>
            </a:r>
          </a:p>
        </p:txBody>
      </p:sp>
      <p:pic>
        <p:nvPicPr>
          <p:cNvPr id="6" name="Image 22">
            <a:extLst>
              <a:ext uri="{FF2B5EF4-FFF2-40B4-BE49-F238E27FC236}">
                <a16:creationId xmlns:a16="http://schemas.microsoft.com/office/drawing/2014/main" id="{D9F353BD-A6F2-42D4-BD69-1F279CFAC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872" y="-38382"/>
            <a:ext cx="10978579" cy="7765411"/>
          </a:xfrm>
          <a:prstGeom prst="rect">
            <a:avLst/>
          </a:prstGeom>
        </p:spPr>
      </p:pic>
    </p:spTree>
    <p:extLst>
      <p:ext uri="{BB962C8B-B14F-4D97-AF65-F5344CB8AC3E}">
        <p14:creationId xmlns:p14="http://schemas.microsoft.com/office/powerpoint/2010/main" val="88773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94F9F9-3FBE-4262-8307-5996C349D7F1}"/>
              </a:ext>
            </a:extLst>
          </p:cNvPr>
          <p:cNvSpPr>
            <a:spLocks noGrp="1"/>
          </p:cNvSpPr>
          <p:nvPr>
            <p:ph type="ctrTitle"/>
          </p:nvPr>
        </p:nvSpPr>
        <p:spPr>
          <a:xfrm>
            <a:off x="404813" y="1224297"/>
            <a:ext cx="11386134" cy="443198"/>
          </a:xfrm>
        </p:spPr>
        <p:txBody>
          <a:bodyPr/>
          <a:lstStyle/>
          <a:p>
            <a:pPr algn="ctr"/>
            <a:r>
              <a:rPr lang="pl-PL" sz="3200">
                <a:latin typeface="Ubuntu"/>
              </a:rPr>
              <a:t>API GATEWAY</a:t>
            </a:r>
            <a:endParaRPr lang="pl-PL" sz="3200"/>
          </a:p>
        </p:txBody>
      </p:sp>
      <p:sp>
        <p:nvSpPr>
          <p:cNvPr id="2" name="Rectangle 1">
            <a:extLst>
              <a:ext uri="{FF2B5EF4-FFF2-40B4-BE49-F238E27FC236}">
                <a16:creationId xmlns:a16="http://schemas.microsoft.com/office/drawing/2014/main" id="{A3C8B74E-A948-4A3E-86B1-5B79CF54B10D}"/>
              </a:ext>
            </a:extLst>
          </p:cNvPr>
          <p:cNvSpPr/>
          <p:nvPr/>
        </p:nvSpPr>
        <p:spPr>
          <a:xfrm>
            <a:off x="6776402" y="2301558"/>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3" name="Rectangle 2">
            <a:extLst>
              <a:ext uri="{FF2B5EF4-FFF2-40B4-BE49-F238E27FC236}">
                <a16:creationId xmlns:a16="http://schemas.microsoft.com/office/drawing/2014/main" id="{8E7FE8B0-18B0-4FA1-A5D6-B27372DFBC7F}"/>
              </a:ext>
            </a:extLst>
          </p:cNvPr>
          <p:cNvSpPr/>
          <p:nvPr/>
        </p:nvSpPr>
        <p:spPr>
          <a:xfrm>
            <a:off x="6776402" y="3414077"/>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7" name="Group 6">
            <a:extLst>
              <a:ext uri="{FF2B5EF4-FFF2-40B4-BE49-F238E27FC236}">
                <a16:creationId xmlns:a16="http://schemas.microsoft.com/office/drawing/2014/main" id="{0D592D05-539B-4C8F-A7E9-CF796DBA8539}"/>
              </a:ext>
            </a:extLst>
          </p:cNvPr>
          <p:cNvGrpSpPr/>
          <p:nvPr/>
        </p:nvGrpSpPr>
        <p:grpSpPr>
          <a:xfrm>
            <a:off x="6921181" y="2503539"/>
            <a:ext cx="396242" cy="342796"/>
            <a:chOff x="3012922" y="0"/>
            <a:chExt cx="1737441" cy="1503091"/>
          </a:xfrm>
        </p:grpSpPr>
        <p:sp>
          <p:nvSpPr>
            <p:cNvPr id="9" name="Hexagon 8">
              <a:extLst>
                <a:ext uri="{FF2B5EF4-FFF2-40B4-BE49-F238E27FC236}">
                  <a16:creationId xmlns:a16="http://schemas.microsoft.com/office/drawing/2014/main" id="{C6568276-03D4-4C4C-9CD2-A77F20A94FC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0" name="Hexagon 4">
              <a:extLst>
                <a:ext uri="{FF2B5EF4-FFF2-40B4-BE49-F238E27FC236}">
                  <a16:creationId xmlns:a16="http://schemas.microsoft.com/office/drawing/2014/main" id="{8AB36946-38DF-4CA3-AB3D-49F2A3B66DF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1" name="Group 10">
            <a:extLst>
              <a:ext uri="{FF2B5EF4-FFF2-40B4-BE49-F238E27FC236}">
                <a16:creationId xmlns:a16="http://schemas.microsoft.com/office/drawing/2014/main" id="{E66D96AD-DDCE-4461-8581-0BEE61EFDC5F}"/>
              </a:ext>
            </a:extLst>
          </p:cNvPr>
          <p:cNvGrpSpPr/>
          <p:nvPr/>
        </p:nvGrpSpPr>
        <p:grpSpPr>
          <a:xfrm>
            <a:off x="6921181" y="3616059"/>
            <a:ext cx="396242" cy="342796"/>
            <a:chOff x="3012922" y="0"/>
            <a:chExt cx="1737441" cy="1503091"/>
          </a:xfrm>
          <a:solidFill>
            <a:srgbClr val="0F878A"/>
          </a:solidFill>
        </p:grpSpPr>
        <p:sp>
          <p:nvSpPr>
            <p:cNvPr id="13" name="Hexagon 12">
              <a:extLst>
                <a:ext uri="{FF2B5EF4-FFF2-40B4-BE49-F238E27FC236}">
                  <a16:creationId xmlns:a16="http://schemas.microsoft.com/office/drawing/2014/main" id="{CAEA782F-25BB-4788-9B21-B68EBE1849D7}"/>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4" name="Hexagon 4">
              <a:extLst>
                <a:ext uri="{FF2B5EF4-FFF2-40B4-BE49-F238E27FC236}">
                  <a16:creationId xmlns:a16="http://schemas.microsoft.com/office/drawing/2014/main" id="{391A5C7A-106A-44B2-A9B1-3102001F09FB}"/>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5" name="Cylinder 14">
            <a:extLst>
              <a:ext uri="{FF2B5EF4-FFF2-40B4-BE49-F238E27FC236}">
                <a16:creationId xmlns:a16="http://schemas.microsoft.com/office/drawing/2014/main" id="{FC7CE5CA-0D56-4A67-9168-40A897F255D9}"/>
              </a:ext>
            </a:extLst>
          </p:cNvPr>
          <p:cNvSpPr/>
          <p:nvPr/>
        </p:nvSpPr>
        <p:spPr>
          <a:xfrm>
            <a:off x="7489653" y="2435432"/>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7" name="TextBox 16">
            <a:extLst>
              <a:ext uri="{FF2B5EF4-FFF2-40B4-BE49-F238E27FC236}">
                <a16:creationId xmlns:a16="http://schemas.microsoft.com/office/drawing/2014/main" id="{24D7AE47-C58C-4042-9262-50E7C656B9F8}"/>
              </a:ext>
            </a:extLst>
          </p:cNvPr>
          <p:cNvSpPr txBox="1"/>
          <p:nvPr/>
        </p:nvSpPr>
        <p:spPr>
          <a:xfrm>
            <a:off x="7945842" y="2490271"/>
            <a:ext cx="986167" cy="369332"/>
          </a:xfrm>
          <a:prstGeom prst="rect">
            <a:avLst/>
          </a:prstGeom>
          <a:noFill/>
        </p:spPr>
        <p:txBody>
          <a:bodyPr wrap="none" rtlCol="0">
            <a:spAutoFit/>
          </a:bodyPr>
          <a:lstStyle/>
          <a:p>
            <a:r>
              <a:rPr lang="pl-PL">
                <a:solidFill>
                  <a:srgbClr val="ECECEC"/>
                </a:solidFill>
              </a:rPr>
              <a:t>SERWIS</a:t>
            </a:r>
          </a:p>
        </p:txBody>
      </p:sp>
      <p:sp>
        <p:nvSpPr>
          <p:cNvPr id="19" name="TextBox 18">
            <a:extLst>
              <a:ext uri="{FF2B5EF4-FFF2-40B4-BE49-F238E27FC236}">
                <a16:creationId xmlns:a16="http://schemas.microsoft.com/office/drawing/2014/main" id="{E897A4C8-8070-48B0-AFED-C5F37E3CEBC3}"/>
              </a:ext>
            </a:extLst>
          </p:cNvPr>
          <p:cNvSpPr txBox="1"/>
          <p:nvPr/>
        </p:nvSpPr>
        <p:spPr>
          <a:xfrm>
            <a:off x="7383090" y="3602791"/>
            <a:ext cx="986167" cy="369332"/>
          </a:xfrm>
          <a:prstGeom prst="rect">
            <a:avLst/>
          </a:prstGeom>
          <a:noFill/>
        </p:spPr>
        <p:txBody>
          <a:bodyPr wrap="none" rtlCol="0">
            <a:spAutoFit/>
          </a:bodyPr>
          <a:lstStyle/>
          <a:p>
            <a:r>
              <a:rPr lang="pl-PL">
                <a:solidFill>
                  <a:srgbClr val="ECECEC"/>
                </a:solidFill>
              </a:rPr>
              <a:t>SERWIS</a:t>
            </a:r>
          </a:p>
        </p:txBody>
      </p:sp>
      <p:sp>
        <p:nvSpPr>
          <p:cNvPr id="21" name="Rectangle 20">
            <a:extLst>
              <a:ext uri="{FF2B5EF4-FFF2-40B4-BE49-F238E27FC236}">
                <a16:creationId xmlns:a16="http://schemas.microsoft.com/office/drawing/2014/main" id="{8CFD07E8-CD2C-40E7-903E-88192E662ADE}"/>
              </a:ext>
            </a:extLst>
          </p:cNvPr>
          <p:cNvSpPr/>
          <p:nvPr/>
        </p:nvSpPr>
        <p:spPr>
          <a:xfrm>
            <a:off x="6776402" y="4526598"/>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3" name="Group 22">
            <a:extLst>
              <a:ext uri="{FF2B5EF4-FFF2-40B4-BE49-F238E27FC236}">
                <a16:creationId xmlns:a16="http://schemas.microsoft.com/office/drawing/2014/main" id="{955F0083-EC53-40BB-80F3-2DD5C880626B}"/>
              </a:ext>
            </a:extLst>
          </p:cNvPr>
          <p:cNvGrpSpPr/>
          <p:nvPr/>
        </p:nvGrpSpPr>
        <p:grpSpPr>
          <a:xfrm>
            <a:off x="6921181" y="4728579"/>
            <a:ext cx="396242" cy="342796"/>
            <a:chOff x="3012922" y="0"/>
            <a:chExt cx="1737441" cy="1503091"/>
          </a:xfrm>
          <a:solidFill>
            <a:srgbClr val="FF9C29"/>
          </a:solidFill>
        </p:grpSpPr>
        <p:sp>
          <p:nvSpPr>
            <p:cNvPr id="25" name="Hexagon 24">
              <a:extLst>
                <a:ext uri="{FF2B5EF4-FFF2-40B4-BE49-F238E27FC236}">
                  <a16:creationId xmlns:a16="http://schemas.microsoft.com/office/drawing/2014/main" id="{5BE68017-E148-45B7-AB93-5F5AA3C272F1}"/>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6" name="Hexagon 4">
              <a:extLst>
                <a:ext uri="{FF2B5EF4-FFF2-40B4-BE49-F238E27FC236}">
                  <a16:creationId xmlns:a16="http://schemas.microsoft.com/office/drawing/2014/main" id="{6F888DBD-CD0A-4DE9-9AB5-F60451683492}"/>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7" name="TextBox 26">
            <a:extLst>
              <a:ext uri="{FF2B5EF4-FFF2-40B4-BE49-F238E27FC236}">
                <a16:creationId xmlns:a16="http://schemas.microsoft.com/office/drawing/2014/main" id="{744606E4-51E3-4D89-A826-6C59D92A59D6}"/>
              </a:ext>
            </a:extLst>
          </p:cNvPr>
          <p:cNvSpPr txBox="1"/>
          <p:nvPr/>
        </p:nvSpPr>
        <p:spPr>
          <a:xfrm>
            <a:off x="7383090" y="4715311"/>
            <a:ext cx="986167" cy="369332"/>
          </a:xfrm>
          <a:prstGeom prst="rect">
            <a:avLst/>
          </a:prstGeom>
          <a:noFill/>
        </p:spPr>
        <p:txBody>
          <a:bodyPr wrap="none" rtlCol="0">
            <a:spAutoFit/>
          </a:bodyPr>
          <a:lstStyle/>
          <a:p>
            <a:r>
              <a:rPr lang="pl-PL">
                <a:solidFill>
                  <a:srgbClr val="ECECEC"/>
                </a:solidFill>
              </a:rPr>
              <a:t>SERWIS</a:t>
            </a:r>
          </a:p>
        </p:txBody>
      </p:sp>
      <p:sp>
        <p:nvSpPr>
          <p:cNvPr id="29" name="Rectangle 28">
            <a:extLst>
              <a:ext uri="{FF2B5EF4-FFF2-40B4-BE49-F238E27FC236}">
                <a16:creationId xmlns:a16="http://schemas.microsoft.com/office/drawing/2014/main" id="{9E3CCA59-84E6-49F9-BB4D-7B6D5D07E8E5}"/>
              </a:ext>
            </a:extLst>
          </p:cNvPr>
          <p:cNvSpPr/>
          <p:nvPr/>
        </p:nvSpPr>
        <p:spPr>
          <a:xfrm>
            <a:off x="4013626" y="3419911"/>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1" name="Arrow: Right 30">
            <a:extLst>
              <a:ext uri="{FF2B5EF4-FFF2-40B4-BE49-F238E27FC236}">
                <a16:creationId xmlns:a16="http://schemas.microsoft.com/office/drawing/2014/main" id="{D308FFA2-FBB7-4824-B715-440E16E143F3}"/>
              </a:ext>
            </a:extLst>
          </p:cNvPr>
          <p:cNvSpPr/>
          <p:nvPr/>
        </p:nvSpPr>
        <p:spPr>
          <a:xfrm>
            <a:off x="3005241" y="3596296"/>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3" name="Straight Connector 32">
            <a:extLst>
              <a:ext uri="{FF2B5EF4-FFF2-40B4-BE49-F238E27FC236}">
                <a16:creationId xmlns:a16="http://schemas.microsoft.com/office/drawing/2014/main" id="{BC89B0E5-A147-4296-8745-D02FB17FE610}"/>
              </a:ext>
            </a:extLst>
          </p:cNvPr>
          <p:cNvCxnSpPr/>
          <p:nvPr/>
        </p:nvCxnSpPr>
        <p:spPr>
          <a:xfrm>
            <a:off x="2398575" y="3298753"/>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BD5F72-1DE0-4C16-90CB-248770E52200}"/>
              </a:ext>
            </a:extLst>
          </p:cNvPr>
          <p:cNvCxnSpPr>
            <a:cxnSpLocks/>
          </p:cNvCxnSpPr>
          <p:nvPr/>
        </p:nvCxnSpPr>
        <p:spPr>
          <a:xfrm flipH="1">
            <a:off x="2098710" y="3697695"/>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9076FDF-2BF8-437D-AE9F-AF760F7D4FE6}"/>
              </a:ext>
            </a:extLst>
          </p:cNvPr>
          <p:cNvCxnSpPr>
            <a:cxnSpLocks/>
          </p:cNvCxnSpPr>
          <p:nvPr/>
        </p:nvCxnSpPr>
        <p:spPr>
          <a:xfrm rot="1800000" flipH="1">
            <a:off x="2308576" y="4015205"/>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4D8B56-F116-4C08-870F-6E5C8A3E87B9}"/>
              </a:ext>
            </a:extLst>
          </p:cNvPr>
          <p:cNvCxnSpPr>
            <a:cxnSpLocks/>
          </p:cNvCxnSpPr>
          <p:nvPr/>
        </p:nvCxnSpPr>
        <p:spPr>
          <a:xfrm rot="19800000">
            <a:off x="2491336" y="4016482"/>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4D24B3-B86D-4D91-BDAD-47ED414642D3}"/>
              </a:ext>
            </a:extLst>
          </p:cNvPr>
          <p:cNvSpPr/>
          <p:nvPr/>
        </p:nvSpPr>
        <p:spPr>
          <a:xfrm>
            <a:off x="2207479" y="3146037"/>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3" name="Arrow: Right 42">
            <a:extLst>
              <a:ext uri="{FF2B5EF4-FFF2-40B4-BE49-F238E27FC236}">
                <a16:creationId xmlns:a16="http://schemas.microsoft.com/office/drawing/2014/main" id="{5A345C6B-EC31-4852-96A7-3C593BBF2DD1}"/>
              </a:ext>
            </a:extLst>
          </p:cNvPr>
          <p:cNvSpPr/>
          <p:nvPr/>
        </p:nvSpPr>
        <p:spPr>
          <a:xfrm rot="19197369">
            <a:off x="5924662" y="30228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5" name="Arrow: Right 44">
            <a:extLst>
              <a:ext uri="{FF2B5EF4-FFF2-40B4-BE49-F238E27FC236}">
                <a16:creationId xmlns:a16="http://schemas.microsoft.com/office/drawing/2014/main" id="{91B39A24-C5E8-4439-AAAE-48A5882C4C4B}"/>
              </a:ext>
            </a:extLst>
          </p:cNvPr>
          <p:cNvSpPr/>
          <p:nvPr/>
        </p:nvSpPr>
        <p:spPr>
          <a:xfrm>
            <a:off x="5915135" y="361952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7" name="Arrow: Right 46">
            <a:extLst>
              <a:ext uri="{FF2B5EF4-FFF2-40B4-BE49-F238E27FC236}">
                <a16:creationId xmlns:a16="http://schemas.microsoft.com/office/drawing/2014/main" id="{266442DD-22D9-4425-BDAD-20B189D60891}"/>
              </a:ext>
            </a:extLst>
          </p:cNvPr>
          <p:cNvSpPr/>
          <p:nvPr/>
        </p:nvSpPr>
        <p:spPr>
          <a:xfrm rot="2400000">
            <a:off x="5924662" y="4185850"/>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Tree>
    <p:extLst>
      <p:ext uri="{BB962C8B-B14F-4D97-AF65-F5344CB8AC3E}">
        <p14:creationId xmlns:p14="http://schemas.microsoft.com/office/powerpoint/2010/main" val="119328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SERVICE DISCOVERY</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56" name="TextBox 55">
            <a:extLst>
              <a:ext uri="{FF2B5EF4-FFF2-40B4-BE49-F238E27FC236}">
                <a16:creationId xmlns:a16="http://schemas.microsoft.com/office/drawing/2014/main" id="{3F2EF466-CB5D-42A1-8557-1E48E020BAEF}"/>
              </a:ext>
            </a:extLst>
          </p:cNvPr>
          <p:cNvSpPr txBox="1"/>
          <p:nvPr/>
        </p:nvSpPr>
        <p:spPr>
          <a:xfrm>
            <a:off x="9336087" y="2366963"/>
            <a:ext cx="6159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sz="8000">
                <a:solidFill>
                  <a:schemeClr val="bg1">
                    <a:lumMod val="95000"/>
                  </a:schemeClr>
                </a:solidFill>
              </a:rPr>
              <a:t>?</a:t>
            </a:r>
          </a:p>
        </p:txBody>
      </p:sp>
    </p:spTree>
    <p:extLst>
      <p:ext uri="{BB962C8B-B14F-4D97-AF65-F5344CB8AC3E}">
        <p14:creationId xmlns:p14="http://schemas.microsoft.com/office/powerpoint/2010/main" val="9547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SERVICE DISCOVERY</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37" name="Rectangle 36">
            <a:extLst>
              <a:ext uri="{FF2B5EF4-FFF2-40B4-BE49-F238E27FC236}">
                <a16:creationId xmlns:a16="http://schemas.microsoft.com/office/drawing/2014/main" id="{50F9F1B4-57F9-4355-BC8A-BF04F9612045}"/>
              </a:ext>
            </a:extLst>
          </p:cNvPr>
          <p:cNvSpPr/>
          <p:nvPr/>
        </p:nvSpPr>
        <p:spPr>
          <a:xfrm>
            <a:off x="4180313" y="2197536"/>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USŁUGA</a:t>
            </a:r>
            <a:br>
              <a:rPr lang="pl-PL" sz="1600"/>
            </a:br>
            <a:r>
              <a:rPr lang="pl-PL" sz="1600"/>
              <a:t>DISCOVERY</a:t>
            </a:r>
          </a:p>
        </p:txBody>
      </p:sp>
      <p:sp>
        <p:nvSpPr>
          <p:cNvPr id="3" name="Arrow: Up-Down 2">
            <a:extLst>
              <a:ext uri="{FF2B5EF4-FFF2-40B4-BE49-F238E27FC236}">
                <a16:creationId xmlns:a16="http://schemas.microsoft.com/office/drawing/2014/main" id="{27C11E5A-C16A-47C9-A742-373502BCC236}"/>
              </a:ext>
            </a:extLst>
          </p:cNvPr>
          <p:cNvSpPr/>
          <p:nvPr/>
        </p:nvSpPr>
        <p:spPr>
          <a:xfrm>
            <a:off x="4837684" y="3027299"/>
            <a:ext cx="373507" cy="946278"/>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5" name="Straight Arrow Connector 4">
            <a:extLst>
              <a:ext uri="{FF2B5EF4-FFF2-40B4-BE49-F238E27FC236}">
                <a16:creationId xmlns:a16="http://schemas.microsoft.com/office/drawing/2014/main" id="{9CD65E70-07F0-4D52-A8EA-2948FD890782}"/>
              </a:ext>
            </a:extLst>
          </p:cNvPr>
          <p:cNvCxnSpPr/>
          <p:nvPr/>
        </p:nvCxnSpPr>
        <p:spPr>
          <a:xfrm flipH="1">
            <a:off x="5934075" y="2519363"/>
            <a:ext cx="1006474"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F765CE-B85C-44FB-AA9C-3BEE0D00AF33}"/>
              </a:ext>
            </a:extLst>
          </p:cNvPr>
          <p:cNvCxnSpPr>
            <a:cxnSpLocks/>
          </p:cNvCxnSpPr>
          <p:nvPr/>
        </p:nvCxnSpPr>
        <p:spPr>
          <a:xfrm flipH="1" flipV="1">
            <a:off x="5942013" y="2544763"/>
            <a:ext cx="998536" cy="7524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391FD-18B7-4B4D-BB85-5976D74B8BDC}"/>
              </a:ext>
            </a:extLst>
          </p:cNvPr>
          <p:cNvCxnSpPr>
            <a:cxnSpLocks/>
          </p:cNvCxnSpPr>
          <p:nvPr/>
        </p:nvCxnSpPr>
        <p:spPr>
          <a:xfrm flipH="1" flipV="1">
            <a:off x="5767387" y="2933699"/>
            <a:ext cx="1165224" cy="1482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0C4DF4-C38A-435F-9EB7-5665C2560720}"/>
              </a:ext>
            </a:extLst>
          </p:cNvPr>
          <p:cNvCxnSpPr>
            <a:cxnSpLocks/>
          </p:cNvCxnSpPr>
          <p:nvPr/>
        </p:nvCxnSpPr>
        <p:spPr>
          <a:xfrm flipH="1" flipV="1">
            <a:off x="5553075" y="2957512"/>
            <a:ext cx="1379536" cy="25860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39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LOAD BALANCER</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37" name="Rectangle 36">
            <a:extLst>
              <a:ext uri="{FF2B5EF4-FFF2-40B4-BE49-F238E27FC236}">
                <a16:creationId xmlns:a16="http://schemas.microsoft.com/office/drawing/2014/main" id="{50F9F1B4-57F9-4355-BC8A-BF04F9612045}"/>
              </a:ext>
            </a:extLst>
          </p:cNvPr>
          <p:cNvSpPr/>
          <p:nvPr/>
        </p:nvSpPr>
        <p:spPr>
          <a:xfrm>
            <a:off x="4180313" y="2197536"/>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USŁUGA</a:t>
            </a:r>
            <a:br>
              <a:rPr lang="pl-PL" sz="1600"/>
            </a:br>
            <a:r>
              <a:rPr lang="pl-PL" sz="1600"/>
              <a:t>DISCOVERY</a:t>
            </a:r>
          </a:p>
        </p:txBody>
      </p:sp>
      <p:sp>
        <p:nvSpPr>
          <p:cNvPr id="3" name="Arrow: Up-Down 2">
            <a:extLst>
              <a:ext uri="{FF2B5EF4-FFF2-40B4-BE49-F238E27FC236}">
                <a16:creationId xmlns:a16="http://schemas.microsoft.com/office/drawing/2014/main" id="{27C11E5A-C16A-47C9-A742-373502BCC236}"/>
              </a:ext>
            </a:extLst>
          </p:cNvPr>
          <p:cNvSpPr/>
          <p:nvPr/>
        </p:nvSpPr>
        <p:spPr>
          <a:xfrm>
            <a:off x="4837684" y="3027299"/>
            <a:ext cx="373507" cy="946278"/>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5" name="Straight Arrow Connector 4">
            <a:extLst>
              <a:ext uri="{FF2B5EF4-FFF2-40B4-BE49-F238E27FC236}">
                <a16:creationId xmlns:a16="http://schemas.microsoft.com/office/drawing/2014/main" id="{9CD65E70-07F0-4D52-A8EA-2948FD890782}"/>
              </a:ext>
            </a:extLst>
          </p:cNvPr>
          <p:cNvCxnSpPr/>
          <p:nvPr/>
        </p:nvCxnSpPr>
        <p:spPr>
          <a:xfrm flipH="1">
            <a:off x="5934075" y="2519363"/>
            <a:ext cx="1006474"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F765CE-B85C-44FB-AA9C-3BEE0D00AF33}"/>
              </a:ext>
            </a:extLst>
          </p:cNvPr>
          <p:cNvCxnSpPr>
            <a:cxnSpLocks/>
          </p:cNvCxnSpPr>
          <p:nvPr/>
        </p:nvCxnSpPr>
        <p:spPr>
          <a:xfrm flipH="1" flipV="1">
            <a:off x="5942013" y="2544763"/>
            <a:ext cx="998536" cy="7524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391FD-18B7-4B4D-BB85-5976D74B8BDC}"/>
              </a:ext>
            </a:extLst>
          </p:cNvPr>
          <p:cNvCxnSpPr>
            <a:cxnSpLocks/>
          </p:cNvCxnSpPr>
          <p:nvPr/>
        </p:nvCxnSpPr>
        <p:spPr>
          <a:xfrm flipH="1" flipV="1">
            <a:off x="5767387" y="2933699"/>
            <a:ext cx="1165224" cy="1482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0C4DF4-C38A-435F-9EB7-5665C2560720}"/>
              </a:ext>
            </a:extLst>
          </p:cNvPr>
          <p:cNvCxnSpPr>
            <a:cxnSpLocks/>
          </p:cNvCxnSpPr>
          <p:nvPr/>
        </p:nvCxnSpPr>
        <p:spPr>
          <a:xfrm flipH="1" flipV="1">
            <a:off x="5553075" y="2957512"/>
            <a:ext cx="1379536" cy="25860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10" descr="Gauge outline">
            <a:extLst>
              <a:ext uri="{FF2B5EF4-FFF2-40B4-BE49-F238E27FC236}">
                <a16:creationId xmlns:a16="http://schemas.microsoft.com/office/drawing/2014/main" id="{CB47DF72-3273-4C28-B484-3E36E4C0B7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7988" y="2066925"/>
            <a:ext cx="914400" cy="914400"/>
          </a:xfrm>
          <a:prstGeom prst="rect">
            <a:avLst/>
          </a:prstGeom>
        </p:spPr>
      </p:pic>
      <p:pic>
        <p:nvPicPr>
          <p:cNvPr id="11" name="Graphic 14" descr="Speedometer Low outline">
            <a:extLst>
              <a:ext uri="{FF2B5EF4-FFF2-40B4-BE49-F238E27FC236}">
                <a16:creationId xmlns:a16="http://schemas.microsoft.com/office/drawing/2014/main" id="{48FCD815-CE7F-4D0B-9DBE-88593B9C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7987" y="2773363"/>
            <a:ext cx="914400" cy="914400"/>
          </a:xfrm>
          <a:prstGeom prst="rect">
            <a:avLst/>
          </a:prstGeom>
        </p:spPr>
      </p:pic>
    </p:spTree>
    <p:extLst>
      <p:ext uri="{BB962C8B-B14F-4D97-AF65-F5344CB8AC3E}">
        <p14:creationId xmlns:p14="http://schemas.microsoft.com/office/powerpoint/2010/main" val="323772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5">
            <a:extLst>
              <a:ext uri="{FF2B5EF4-FFF2-40B4-BE49-F238E27FC236}">
                <a16:creationId xmlns:a16="http://schemas.microsoft.com/office/drawing/2014/main" id="{9D7AE1C7-A2C4-4DFF-9AA9-B3361E1F9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452" y="908720"/>
            <a:ext cx="12097344" cy="8556740"/>
          </a:xfrm>
          <a:prstGeom prst="rect">
            <a:avLst/>
          </a:prstGeom>
        </p:spPr>
      </p:pic>
      <p:grpSp>
        <p:nvGrpSpPr>
          <p:cNvPr id="10" name="Group 9">
            <a:extLst>
              <a:ext uri="{FF2B5EF4-FFF2-40B4-BE49-F238E27FC236}">
                <a16:creationId xmlns:a16="http://schemas.microsoft.com/office/drawing/2014/main" id="{D580A5C3-D652-4912-ADBD-3A0E94146272}"/>
              </a:ext>
            </a:extLst>
          </p:cNvPr>
          <p:cNvGrpSpPr/>
          <p:nvPr/>
        </p:nvGrpSpPr>
        <p:grpSpPr>
          <a:xfrm>
            <a:off x="1366194" y="1443527"/>
            <a:ext cx="2085334" cy="2085334"/>
            <a:chOff x="1321595" y="2238375"/>
            <a:chExt cx="1733550" cy="1733550"/>
          </a:xfrm>
        </p:grpSpPr>
        <p:sp>
          <p:nvSpPr>
            <p:cNvPr id="11" name="Oval 10">
              <a:extLst>
                <a:ext uri="{FF2B5EF4-FFF2-40B4-BE49-F238E27FC236}">
                  <a16:creationId xmlns:a16="http://schemas.microsoft.com/office/drawing/2014/main" id="{CABDFD60-97A5-432E-9526-54494F4CBF6E}"/>
                </a:ext>
              </a:extLst>
            </p:cNvPr>
            <p:cNvSpPr/>
            <p:nvPr/>
          </p:nvSpPr>
          <p:spPr>
            <a:xfrm>
              <a:off x="1321595" y="2238375"/>
              <a:ext cx="1733550" cy="1733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val 11">
              <a:extLst>
                <a:ext uri="{FF2B5EF4-FFF2-40B4-BE49-F238E27FC236}">
                  <a16:creationId xmlns:a16="http://schemas.microsoft.com/office/drawing/2014/main" id="{76D53C53-0D74-4351-A2F3-5413A49AC842}"/>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13" name="Rectangle 12">
            <a:extLst>
              <a:ext uri="{FF2B5EF4-FFF2-40B4-BE49-F238E27FC236}">
                <a16:creationId xmlns:a16="http://schemas.microsoft.com/office/drawing/2014/main" id="{429B7721-9CB9-49AA-B1DF-BE98F5685308}"/>
              </a:ext>
            </a:extLst>
          </p:cNvPr>
          <p:cNvSpPr/>
          <p:nvPr/>
        </p:nvSpPr>
        <p:spPr>
          <a:xfrm>
            <a:off x="1540833" y="4205638"/>
            <a:ext cx="1736052" cy="184666"/>
          </a:xfrm>
          <a:prstGeom prst="rect">
            <a:avLst/>
          </a:prstGeom>
        </p:spPr>
        <p:txBody>
          <a:bodyPr wrap="none" lIns="0" tIns="0" rIns="0" bIns="0">
            <a:spAutoFit/>
          </a:bodyPr>
          <a:lstStyle/>
          <a:p>
            <a:pPr algn="ctr"/>
            <a:r>
              <a:rPr lang="pl-PL" sz="1200">
                <a:solidFill>
                  <a:srgbClr val="ECECEC"/>
                </a:solidFill>
                <a:latin typeface="Ubuntu" panose="020B0504030602030204" pitchFamily="34" charset="0"/>
              </a:rPr>
              <a:t>Senior Delivery Architect</a:t>
            </a:r>
          </a:p>
        </p:txBody>
      </p:sp>
      <p:sp>
        <p:nvSpPr>
          <p:cNvPr id="14" name="Rectangle 13">
            <a:extLst>
              <a:ext uri="{FF2B5EF4-FFF2-40B4-BE49-F238E27FC236}">
                <a16:creationId xmlns:a16="http://schemas.microsoft.com/office/drawing/2014/main" id="{0A322356-0F62-4EAE-B477-19B1A90CBCAC}"/>
              </a:ext>
            </a:extLst>
          </p:cNvPr>
          <p:cNvSpPr/>
          <p:nvPr/>
        </p:nvSpPr>
        <p:spPr>
          <a:xfrm>
            <a:off x="1816068" y="3870831"/>
            <a:ext cx="1185581" cy="200055"/>
          </a:xfrm>
          <a:prstGeom prst="rect">
            <a:avLst/>
          </a:prstGeom>
        </p:spPr>
        <p:txBody>
          <a:bodyPr wrap="none" lIns="0" tIns="0" rIns="0" bIns="0">
            <a:spAutoFit/>
          </a:bodyPr>
          <a:lstStyle/>
          <a:p>
            <a:pPr algn="ctr"/>
            <a:r>
              <a:rPr lang="pl-PL" sz="1300" spc="140">
                <a:solidFill>
                  <a:srgbClr val="ECECEC"/>
                </a:solidFill>
                <a:latin typeface="Ubuntu" panose="020B0504030602030204" pitchFamily="34" charset="0"/>
              </a:rPr>
              <a:t>Maciej Lipski</a:t>
            </a:r>
          </a:p>
        </p:txBody>
      </p:sp>
      <p:grpSp>
        <p:nvGrpSpPr>
          <p:cNvPr id="15" name="Group 14">
            <a:extLst>
              <a:ext uri="{FF2B5EF4-FFF2-40B4-BE49-F238E27FC236}">
                <a16:creationId xmlns:a16="http://schemas.microsoft.com/office/drawing/2014/main" id="{1930B281-3F6A-4462-B2E8-6AC109A0CBD5}"/>
              </a:ext>
            </a:extLst>
          </p:cNvPr>
          <p:cNvGrpSpPr/>
          <p:nvPr/>
        </p:nvGrpSpPr>
        <p:grpSpPr>
          <a:xfrm>
            <a:off x="4277971" y="1443527"/>
            <a:ext cx="2085334" cy="2085334"/>
            <a:chOff x="1321594" y="2238375"/>
            <a:chExt cx="1733550" cy="1733550"/>
          </a:xfrm>
        </p:grpSpPr>
        <p:sp>
          <p:nvSpPr>
            <p:cNvPr id="16" name="Oval 15">
              <a:extLst>
                <a:ext uri="{FF2B5EF4-FFF2-40B4-BE49-F238E27FC236}">
                  <a16:creationId xmlns:a16="http://schemas.microsoft.com/office/drawing/2014/main" id="{01507749-1189-4E5F-B803-27C3A40347F5}"/>
                </a:ext>
              </a:extLst>
            </p:cNvPr>
            <p:cNvSpPr/>
            <p:nvPr/>
          </p:nvSpPr>
          <p:spPr>
            <a:xfrm>
              <a:off x="1321594" y="2238375"/>
              <a:ext cx="1733550" cy="173355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7F81943D-C2EA-4CEB-A2A7-C665D54FADDB}"/>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cxnSp>
        <p:nvCxnSpPr>
          <p:cNvPr id="18" name="Straight Connector 17">
            <a:extLst>
              <a:ext uri="{FF2B5EF4-FFF2-40B4-BE49-F238E27FC236}">
                <a16:creationId xmlns:a16="http://schemas.microsoft.com/office/drawing/2014/main" id="{4EA5CE0C-838D-40BE-AFE7-634B251C6DD9}"/>
              </a:ext>
            </a:extLst>
          </p:cNvPr>
          <p:cNvCxnSpPr/>
          <p:nvPr/>
        </p:nvCxnSpPr>
        <p:spPr>
          <a:xfrm>
            <a:off x="4413473" y="4138262"/>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66D04C-8BF6-448C-80DD-BB231A0FDD28}"/>
              </a:ext>
            </a:extLst>
          </p:cNvPr>
          <p:cNvCxnSpPr/>
          <p:nvPr/>
        </p:nvCxnSpPr>
        <p:spPr>
          <a:xfrm>
            <a:off x="7325251" y="4138262"/>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8B941-0382-44E5-8816-5CC9800F9166}"/>
              </a:ext>
            </a:extLst>
          </p:cNvPr>
          <p:cNvCxnSpPr/>
          <p:nvPr/>
        </p:nvCxnSpPr>
        <p:spPr>
          <a:xfrm>
            <a:off x="1501695" y="4138262"/>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1" name="Group 23">
            <a:extLst>
              <a:ext uri="{FF2B5EF4-FFF2-40B4-BE49-F238E27FC236}">
                <a16:creationId xmlns:a16="http://schemas.microsoft.com/office/drawing/2014/main" id="{C8E34B38-027C-4216-BCEB-EDC687FA0200}"/>
              </a:ext>
            </a:extLst>
          </p:cNvPr>
          <p:cNvGrpSpPr/>
          <p:nvPr/>
        </p:nvGrpSpPr>
        <p:grpSpPr>
          <a:xfrm>
            <a:off x="7189748" y="1443527"/>
            <a:ext cx="2085334" cy="2085334"/>
            <a:chOff x="1321594" y="2238375"/>
            <a:chExt cx="1733550" cy="1733550"/>
          </a:xfrm>
        </p:grpSpPr>
        <p:sp>
          <p:nvSpPr>
            <p:cNvPr id="22" name="Oval 24">
              <a:extLst>
                <a:ext uri="{FF2B5EF4-FFF2-40B4-BE49-F238E27FC236}">
                  <a16:creationId xmlns:a16="http://schemas.microsoft.com/office/drawing/2014/main" id="{EF71DF9B-497A-447F-A15B-D22B602E4E03}"/>
                </a:ext>
              </a:extLst>
            </p:cNvPr>
            <p:cNvSpPr/>
            <p:nvPr/>
          </p:nvSpPr>
          <p:spPr>
            <a:xfrm>
              <a:off x="1321594" y="2238375"/>
              <a:ext cx="1733550" cy="1733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5">
              <a:extLst>
                <a:ext uri="{FF2B5EF4-FFF2-40B4-BE49-F238E27FC236}">
                  <a16:creationId xmlns:a16="http://schemas.microsoft.com/office/drawing/2014/main" id="{E6EE5668-EF77-4847-BEDE-C4B45E112D5A}"/>
                </a:ext>
              </a:extLst>
            </p:cNvPr>
            <p:cNvSpPr/>
            <p:nvPr/>
          </p:nvSpPr>
          <p:spPr>
            <a:xfrm>
              <a:off x="1416291" y="2332981"/>
              <a:ext cx="1544157" cy="154805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4" name="Rectangle 23">
            <a:extLst>
              <a:ext uri="{FF2B5EF4-FFF2-40B4-BE49-F238E27FC236}">
                <a16:creationId xmlns:a16="http://schemas.microsoft.com/office/drawing/2014/main" id="{37AA90D4-3114-48DE-B7FA-76EC0112B094}"/>
              </a:ext>
            </a:extLst>
          </p:cNvPr>
          <p:cNvSpPr/>
          <p:nvPr/>
        </p:nvSpPr>
        <p:spPr>
          <a:xfrm>
            <a:off x="4452611" y="4205638"/>
            <a:ext cx="1736052" cy="184666"/>
          </a:xfrm>
          <a:prstGeom prst="rect">
            <a:avLst/>
          </a:prstGeom>
        </p:spPr>
        <p:txBody>
          <a:bodyPr wrap="none" lIns="0" tIns="0" rIns="0" bIns="0">
            <a:spAutoFit/>
          </a:bodyPr>
          <a:lstStyle/>
          <a:p>
            <a:pPr algn="ctr"/>
            <a:r>
              <a:rPr lang="pl-PL" sz="1200">
                <a:solidFill>
                  <a:srgbClr val="ECECEC"/>
                </a:solidFill>
                <a:latin typeface="Ubuntu" panose="020B0504030602030204" pitchFamily="34" charset="0"/>
              </a:rPr>
              <a:t>Senior Delivery Architect</a:t>
            </a:r>
          </a:p>
        </p:txBody>
      </p:sp>
      <p:sp>
        <p:nvSpPr>
          <p:cNvPr id="25" name="Rectangle 24">
            <a:extLst>
              <a:ext uri="{FF2B5EF4-FFF2-40B4-BE49-F238E27FC236}">
                <a16:creationId xmlns:a16="http://schemas.microsoft.com/office/drawing/2014/main" id="{15161A9B-B24F-4D16-8CC6-CCEE1323D806}"/>
              </a:ext>
            </a:extLst>
          </p:cNvPr>
          <p:cNvSpPr/>
          <p:nvPr/>
        </p:nvSpPr>
        <p:spPr>
          <a:xfrm>
            <a:off x="7364389" y="4211454"/>
            <a:ext cx="1736052" cy="184666"/>
          </a:xfrm>
          <a:prstGeom prst="rect">
            <a:avLst/>
          </a:prstGeom>
        </p:spPr>
        <p:txBody>
          <a:bodyPr wrap="none" lIns="0" tIns="0" rIns="0" bIns="0">
            <a:spAutoFit/>
          </a:bodyPr>
          <a:lstStyle/>
          <a:p>
            <a:pPr algn="ctr"/>
            <a:r>
              <a:rPr lang="pl-PL" sz="1200">
                <a:solidFill>
                  <a:srgbClr val="ECECEC"/>
                </a:solidFill>
                <a:latin typeface="Ubuntu" panose="020B0504030602030204" pitchFamily="34" charset="0"/>
              </a:rPr>
              <a:t>Senior Delivery Architect</a:t>
            </a:r>
          </a:p>
        </p:txBody>
      </p:sp>
      <p:sp>
        <p:nvSpPr>
          <p:cNvPr id="26" name="Rectangle 25">
            <a:extLst>
              <a:ext uri="{FF2B5EF4-FFF2-40B4-BE49-F238E27FC236}">
                <a16:creationId xmlns:a16="http://schemas.microsoft.com/office/drawing/2014/main" id="{C1A7AC00-A990-4E4E-ACBB-FAD7EAA34172}"/>
              </a:ext>
            </a:extLst>
          </p:cNvPr>
          <p:cNvSpPr/>
          <p:nvPr/>
        </p:nvSpPr>
        <p:spPr>
          <a:xfrm>
            <a:off x="4387050" y="3870830"/>
            <a:ext cx="1867178" cy="200055"/>
          </a:xfrm>
          <a:prstGeom prst="rect">
            <a:avLst/>
          </a:prstGeom>
        </p:spPr>
        <p:txBody>
          <a:bodyPr wrap="none" lIns="0" tIns="0" rIns="0" bIns="0">
            <a:spAutoFit/>
          </a:bodyPr>
          <a:lstStyle/>
          <a:p>
            <a:pPr algn="ctr"/>
            <a:r>
              <a:rPr lang="pl-PL" sz="1300" spc="140">
                <a:solidFill>
                  <a:srgbClr val="ECECEC"/>
                </a:solidFill>
                <a:latin typeface="Ubuntu" panose="020B0504030602030204" pitchFamily="34" charset="0"/>
              </a:rPr>
              <a:t>Robert Malinkiewicz</a:t>
            </a:r>
          </a:p>
        </p:txBody>
      </p:sp>
      <p:sp>
        <p:nvSpPr>
          <p:cNvPr id="27" name="Rectangle 26">
            <a:extLst>
              <a:ext uri="{FF2B5EF4-FFF2-40B4-BE49-F238E27FC236}">
                <a16:creationId xmlns:a16="http://schemas.microsoft.com/office/drawing/2014/main" id="{A1E0F94D-A6BA-4E73-A9C4-F95A74993ADA}"/>
              </a:ext>
            </a:extLst>
          </p:cNvPr>
          <p:cNvSpPr/>
          <p:nvPr/>
        </p:nvSpPr>
        <p:spPr>
          <a:xfrm>
            <a:off x="7318389" y="3865016"/>
            <a:ext cx="1828065" cy="200055"/>
          </a:xfrm>
          <a:prstGeom prst="rect">
            <a:avLst/>
          </a:prstGeom>
        </p:spPr>
        <p:txBody>
          <a:bodyPr wrap="none" lIns="0" tIns="0" rIns="0" bIns="0">
            <a:spAutoFit/>
          </a:bodyPr>
          <a:lstStyle/>
          <a:p>
            <a:pPr algn="ctr"/>
            <a:r>
              <a:rPr lang="pl-PL" sz="1300" spc="140">
                <a:solidFill>
                  <a:srgbClr val="ECECEC"/>
                </a:solidFill>
                <a:latin typeface="Ubuntu" panose="020B0504030602030204" pitchFamily="34" charset="0"/>
              </a:rPr>
              <a:t>Tomasz Wawrzyniak</a:t>
            </a:r>
          </a:p>
        </p:txBody>
      </p:sp>
      <p:pic>
        <p:nvPicPr>
          <p:cNvPr id="28" name="Picture 27">
            <a:extLst>
              <a:ext uri="{FF2B5EF4-FFF2-40B4-BE49-F238E27FC236}">
                <a16:creationId xmlns:a16="http://schemas.microsoft.com/office/drawing/2014/main" id="{65ABCAB5-F39A-4C97-8758-E9BE8C82450A}"/>
              </a:ext>
            </a:extLst>
          </p:cNvPr>
          <p:cNvPicPr>
            <a:picLocks noChangeAspect="1"/>
          </p:cNvPicPr>
          <p:nvPr/>
        </p:nvPicPr>
        <p:blipFill rotWithShape="1">
          <a:blip r:embed="rId3">
            <a:extLst>
              <a:ext uri="{28A0092B-C50C-407E-A947-70E740481C1C}">
                <a14:useLocalDpi xmlns:a14="http://schemas.microsoft.com/office/drawing/2010/main" val="0"/>
              </a:ext>
            </a:extLst>
          </a:blip>
          <a:srcRect l="-1263" t="-605" r="-105" b="28853"/>
          <a:stretch/>
        </p:blipFill>
        <p:spPr>
          <a:xfrm>
            <a:off x="4423110" y="1536082"/>
            <a:ext cx="1786489" cy="190022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49CE6C30-E4CF-4097-A037-741204B52AE7}"/>
              </a:ext>
            </a:extLst>
          </p:cNvPr>
          <p:cNvPicPr>
            <a:picLocks noChangeAspect="1"/>
          </p:cNvPicPr>
          <p:nvPr/>
        </p:nvPicPr>
        <p:blipFill rotWithShape="1">
          <a:blip r:embed="rId4"/>
          <a:srcRect t="9706" r="-444" b="22059"/>
          <a:stretch/>
        </p:blipFill>
        <p:spPr>
          <a:xfrm>
            <a:off x="1509713" y="1570038"/>
            <a:ext cx="1798660" cy="18382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in a white shirt and black tie&#10;&#10;Description automatically generated with medium confidence">
            <a:extLst>
              <a:ext uri="{FF2B5EF4-FFF2-40B4-BE49-F238E27FC236}">
                <a16:creationId xmlns:a16="http://schemas.microsoft.com/office/drawing/2014/main" id="{46F43661-98F8-4DA8-87FF-6DB49251744E}"/>
              </a:ext>
            </a:extLst>
          </p:cNvPr>
          <p:cNvPicPr>
            <a:picLocks noChangeAspect="1"/>
          </p:cNvPicPr>
          <p:nvPr/>
        </p:nvPicPr>
        <p:blipFill rotWithShape="1">
          <a:blip r:embed="rId5">
            <a:extLst>
              <a:ext uri="{28A0092B-C50C-407E-A947-70E740481C1C}">
                <a14:useLocalDpi xmlns:a14="http://schemas.microsoft.com/office/drawing/2010/main" val="0"/>
              </a:ext>
            </a:extLst>
          </a:blip>
          <a:srcRect l="-6821" t="-1974" r="-12850" b="20986"/>
          <a:stretch/>
        </p:blipFill>
        <p:spPr>
          <a:xfrm>
            <a:off x="7294625" y="1586193"/>
            <a:ext cx="1841266"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LOAD BALANCER</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37" name="Rectangle 36">
            <a:extLst>
              <a:ext uri="{FF2B5EF4-FFF2-40B4-BE49-F238E27FC236}">
                <a16:creationId xmlns:a16="http://schemas.microsoft.com/office/drawing/2014/main" id="{50F9F1B4-57F9-4355-BC8A-BF04F9612045}"/>
              </a:ext>
            </a:extLst>
          </p:cNvPr>
          <p:cNvSpPr/>
          <p:nvPr/>
        </p:nvSpPr>
        <p:spPr>
          <a:xfrm>
            <a:off x="4180313" y="2197536"/>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USŁUGA</a:t>
            </a:r>
            <a:br>
              <a:rPr lang="pl-PL" sz="1600"/>
            </a:br>
            <a:r>
              <a:rPr lang="pl-PL" sz="1600"/>
              <a:t>DISCOVERY</a:t>
            </a:r>
          </a:p>
        </p:txBody>
      </p:sp>
      <p:sp>
        <p:nvSpPr>
          <p:cNvPr id="3" name="Arrow: Up-Down 2">
            <a:extLst>
              <a:ext uri="{FF2B5EF4-FFF2-40B4-BE49-F238E27FC236}">
                <a16:creationId xmlns:a16="http://schemas.microsoft.com/office/drawing/2014/main" id="{27C11E5A-C16A-47C9-A742-373502BCC236}"/>
              </a:ext>
            </a:extLst>
          </p:cNvPr>
          <p:cNvSpPr/>
          <p:nvPr/>
        </p:nvSpPr>
        <p:spPr>
          <a:xfrm>
            <a:off x="4837684" y="3027299"/>
            <a:ext cx="373507" cy="946278"/>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5" name="Straight Arrow Connector 4">
            <a:extLst>
              <a:ext uri="{FF2B5EF4-FFF2-40B4-BE49-F238E27FC236}">
                <a16:creationId xmlns:a16="http://schemas.microsoft.com/office/drawing/2014/main" id="{9CD65E70-07F0-4D52-A8EA-2948FD890782}"/>
              </a:ext>
            </a:extLst>
          </p:cNvPr>
          <p:cNvCxnSpPr/>
          <p:nvPr/>
        </p:nvCxnSpPr>
        <p:spPr>
          <a:xfrm flipH="1">
            <a:off x="5934075" y="2519363"/>
            <a:ext cx="1006474"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F765CE-B85C-44FB-AA9C-3BEE0D00AF33}"/>
              </a:ext>
            </a:extLst>
          </p:cNvPr>
          <p:cNvCxnSpPr>
            <a:cxnSpLocks/>
          </p:cNvCxnSpPr>
          <p:nvPr/>
        </p:nvCxnSpPr>
        <p:spPr>
          <a:xfrm flipH="1" flipV="1">
            <a:off x="5942013" y="2544763"/>
            <a:ext cx="998536" cy="7524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391FD-18B7-4B4D-BB85-5976D74B8BDC}"/>
              </a:ext>
            </a:extLst>
          </p:cNvPr>
          <p:cNvCxnSpPr>
            <a:cxnSpLocks/>
          </p:cNvCxnSpPr>
          <p:nvPr/>
        </p:nvCxnSpPr>
        <p:spPr>
          <a:xfrm flipH="1" flipV="1">
            <a:off x="5767387" y="2933699"/>
            <a:ext cx="1165224" cy="1482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0C4DF4-C38A-435F-9EB7-5665C2560720}"/>
              </a:ext>
            </a:extLst>
          </p:cNvPr>
          <p:cNvCxnSpPr>
            <a:cxnSpLocks/>
          </p:cNvCxnSpPr>
          <p:nvPr/>
        </p:nvCxnSpPr>
        <p:spPr>
          <a:xfrm flipH="1" flipV="1">
            <a:off x="5553075" y="2957512"/>
            <a:ext cx="1379536" cy="25860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10" descr="Gauge outline">
            <a:extLst>
              <a:ext uri="{FF2B5EF4-FFF2-40B4-BE49-F238E27FC236}">
                <a16:creationId xmlns:a16="http://schemas.microsoft.com/office/drawing/2014/main" id="{CB47DF72-3273-4C28-B484-3E36E4C0B7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7988" y="2066925"/>
            <a:ext cx="914400" cy="914400"/>
          </a:xfrm>
          <a:prstGeom prst="rect">
            <a:avLst/>
          </a:prstGeom>
        </p:spPr>
      </p:pic>
      <p:pic>
        <p:nvPicPr>
          <p:cNvPr id="11" name="Graphic 14" descr="Speedometer Low outline">
            <a:extLst>
              <a:ext uri="{FF2B5EF4-FFF2-40B4-BE49-F238E27FC236}">
                <a16:creationId xmlns:a16="http://schemas.microsoft.com/office/drawing/2014/main" id="{48FCD815-CE7F-4D0B-9DBE-88593B9C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7987" y="2773363"/>
            <a:ext cx="914400" cy="914400"/>
          </a:xfrm>
          <a:prstGeom prst="rect">
            <a:avLst/>
          </a:prstGeom>
        </p:spPr>
      </p:pic>
      <p:sp>
        <p:nvSpPr>
          <p:cNvPr id="15" name="Rectangle 14">
            <a:extLst>
              <a:ext uri="{FF2B5EF4-FFF2-40B4-BE49-F238E27FC236}">
                <a16:creationId xmlns:a16="http://schemas.microsoft.com/office/drawing/2014/main" id="{8E4660A8-AFE4-4819-9B56-5BED96BE2206}"/>
              </a:ext>
            </a:extLst>
          </p:cNvPr>
          <p:cNvSpPr/>
          <p:nvPr/>
        </p:nvSpPr>
        <p:spPr>
          <a:xfrm>
            <a:off x="4132689" y="5832911"/>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LOAD BALANCER</a:t>
            </a:r>
            <a:endParaRPr lang="pl-PL"/>
          </a:p>
        </p:txBody>
      </p:sp>
      <p:sp>
        <p:nvSpPr>
          <p:cNvPr id="17" name="Arrow: Up-Down 16">
            <a:extLst>
              <a:ext uri="{FF2B5EF4-FFF2-40B4-BE49-F238E27FC236}">
                <a16:creationId xmlns:a16="http://schemas.microsoft.com/office/drawing/2014/main" id="{E980D0EC-B899-42F5-92BF-0AA6A354056A}"/>
              </a:ext>
            </a:extLst>
          </p:cNvPr>
          <p:cNvSpPr/>
          <p:nvPr/>
        </p:nvSpPr>
        <p:spPr>
          <a:xfrm>
            <a:off x="4837683" y="4908487"/>
            <a:ext cx="373507" cy="819278"/>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Tree>
    <p:extLst>
      <p:ext uri="{BB962C8B-B14F-4D97-AF65-F5344CB8AC3E}">
        <p14:creationId xmlns:p14="http://schemas.microsoft.com/office/powerpoint/2010/main" val="141830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USŁUGA DISCOVERY PO STRONIE SERWERA</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37" name="Rectangle 36">
            <a:extLst>
              <a:ext uri="{FF2B5EF4-FFF2-40B4-BE49-F238E27FC236}">
                <a16:creationId xmlns:a16="http://schemas.microsoft.com/office/drawing/2014/main" id="{50F9F1B4-57F9-4355-BC8A-BF04F9612045}"/>
              </a:ext>
            </a:extLst>
          </p:cNvPr>
          <p:cNvSpPr/>
          <p:nvPr/>
        </p:nvSpPr>
        <p:spPr>
          <a:xfrm>
            <a:off x="4180313" y="2197536"/>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USŁUGA</a:t>
            </a:r>
            <a:br>
              <a:rPr lang="pl-PL" sz="1600"/>
            </a:br>
            <a:r>
              <a:rPr lang="pl-PL" sz="1600"/>
              <a:t>DISCOVERY</a:t>
            </a:r>
          </a:p>
        </p:txBody>
      </p:sp>
      <p:sp>
        <p:nvSpPr>
          <p:cNvPr id="3" name="Arrow: Up-Down 2">
            <a:extLst>
              <a:ext uri="{FF2B5EF4-FFF2-40B4-BE49-F238E27FC236}">
                <a16:creationId xmlns:a16="http://schemas.microsoft.com/office/drawing/2014/main" id="{27C11E5A-C16A-47C9-A742-373502BCC236}"/>
              </a:ext>
            </a:extLst>
          </p:cNvPr>
          <p:cNvSpPr/>
          <p:nvPr/>
        </p:nvSpPr>
        <p:spPr>
          <a:xfrm>
            <a:off x="4837684" y="3027299"/>
            <a:ext cx="373507" cy="946278"/>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5" name="Straight Arrow Connector 4">
            <a:extLst>
              <a:ext uri="{FF2B5EF4-FFF2-40B4-BE49-F238E27FC236}">
                <a16:creationId xmlns:a16="http://schemas.microsoft.com/office/drawing/2014/main" id="{9CD65E70-07F0-4D52-A8EA-2948FD890782}"/>
              </a:ext>
            </a:extLst>
          </p:cNvPr>
          <p:cNvCxnSpPr/>
          <p:nvPr/>
        </p:nvCxnSpPr>
        <p:spPr>
          <a:xfrm flipH="1">
            <a:off x="5934075" y="2519363"/>
            <a:ext cx="1006474"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F765CE-B85C-44FB-AA9C-3BEE0D00AF33}"/>
              </a:ext>
            </a:extLst>
          </p:cNvPr>
          <p:cNvCxnSpPr>
            <a:cxnSpLocks/>
          </p:cNvCxnSpPr>
          <p:nvPr/>
        </p:nvCxnSpPr>
        <p:spPr>
          <a:xfrm flipH="1" flipV="1">
            <a:off x="5942013" y="2544763"/>
            <a:ext cx="998536" cy="7524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391FD-18B7-4B4D-BB85-5976D74B8BDC}"/>
              </a:ext>
            </a:extLst>
          </p:cNvPr>
          <p:cNvCxnSpPr>
            <a:cxnSpLocks/>
          </p:cNvCxnSpPr>
          <p:nvPr/>
        </p:nvCxnSpPr>
        <p:spPr>
          <a:xfrm flipH="1" flipV="1">
            <a:off x="5767387" y="2933699"/>
            <a:ext cx="1165224" cy="1482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0C4DF4-C38A-435F-9EB7-5665C2560720}"/>
              </a:ext>
            </a:extLst>
          </p:cNvPr>
          <p:cNvCxnSpPr>
            <a:cxnSpLocks/>
          </p:cNvCxnSpPr>
          <p:nvPr/>
        </p:nvCxnSpPr>
        <p:spPr>
          <a:xfrm flipH="1" flipV="1">
            <a:off x="5553075" y="2957512"/>
            <a:ext cx="1379536" cy="25860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10" descr="Gauge outline">
            <a:extLst>
              <a:ext uri="{FF2B5EF4-FFF2-40B4-BE49-F238E27FC236}">
                <a16:creationId xmlns:a16="http://schemas.microsoft.com/office/drawing/2014/main" id="{CB47DF72-3273-4C28-B484-3E36E4C0B7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7988" y="2066925"/>
            <a:ext cx="914400" cy="914400"/>
          </a:xfrm>
          <a:prstGeom prst="rect">
            <a:avLst/>
          </a:prstGeom>
        </p:spPr>
      </p:pic>
      <p:pic>
        <p:nvPicPr>
          <p:cNvPr id="11" name="Graphic 14" descr="Speedometer Low outline">
            <a:extLst>
              <a:ext uri="{FF2B5EF4-FFF2-40B4-BE49-F238E27FC236}">
                <a16:creationId xmlns:a16="http://schemas.microsoft.com/office/drawing/2014/main" id="{48FCD815-CE7F-4D0B-9DBE-88593B9C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7987" y="2773363"/>
            <a:ext cx="914400" cy="914400"/>
          </a:xfrm>
          <a:prstGeom prst="rect">
            <a:avLst/>
          </a:prstGeom>
        </p:spPr>
      </p:pic>
      <p:sp>
        <p:nvSpPr>
          <p:cNvPr id="15" name="Rectangle 14">
            <a:extLst>
              <a:ext uri="{FF2B5EF4-FFF2-40B4-BE49-F238E27FC236}">
                <a16:creationId xmlns:a16="http://schemas.microsoft.com/office/drawing/2014/main" id="{8E4660A8-AFE4-4819-9B56-5BED96BE2206}"/>
              </a:ext>
            </a:extLst>
          </p:cNvPr>
          <p:cNvSpPr/>
          <p:nvPr/>
        </p:nvSpPr>
        <p:spPr>
          <a:xfrm>
            <a:off x="3870752" y="4721661"/>
            <a:ext cx="1867743" cy="294323"/>
          </a:xfrm>
          <a:prstGeom prst="rect">
            <a:avLst/>
          </a:prstGeom>
          <a:solidFill>
            <a:srgbClr val="12ABDB"/>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LOAD BALANCER</a:t>
            </a:r>
            <a:endParaRPr lang="pl-PL"/>
          </a:p>
        </p:txBody>
      </p:sp>
    </p:spTree>
    <p:extLst>
      <p:ext uri="{BB962C8B-B14F-4D97-AF65-F5344CB8AC3E}">
        <p14:creationId xmlns:p14="http://schemas.microsoft.com/office/powerpoint/2010/main" val="237250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C799FA6-272C-460C-9A6D-17FA6F69DBE1}"/>
              </a:ext>
            </a:extLst>
          </p:cNvPr>
          <p:cNvSpPr>
            <a:spLocks noGrp="1"/>
          </p:cNvSpPr>
          <p:nvPr>
            <p:ph type="ctrTitle"/>
          </p:nvPr>
        </p:nvSpPr>
        <p:spPr>
          <a:xfrm>
            <a:off x="404813" y="1224297"/>
            <a:ext cx="11386134" cy="443198"/>
          </a:xfrm>
        </p:spPr>
        <p:txBody>
          <a:bodyPr/>
          <a:lstStyle/>
          <a:p>
            <a:pPr algn="ctr"/>
            <a:r>
              <a:rPr lang="pl-PL" sz="3200">
                <a:latin typeface="Ubuntu"/>
              </a:rPr>
              <a:t>USŁUGA DISCOVERY PO STRONIE KLIENTA</a:t>
            </a:r>
            <a:endParaRPr lang="pl-PL"/>
          </a:p>
        </p:txBody>
      </p:sp>
      <p:sp>
        <p:nvSpPr>
          <p:cNvPr id="2" name="Rectangle 1">
            <a:extLst>
              <a:ext uri="{FF2B5EF4-FFF2-40B4-BE49-F238E27FC236}">
                <a16:creationId xmlns:a16="http://schemas.microsoft.com/office/drawing/2014/main" id="{02797C5F-A882-4B00-9F4E-AA694F918078}"/>
              </a:ext>
            </a:extLst>
          </p:cNvPr>
          <p:cNvSpPr/>
          <p:nvPr/>
        </p:nvSpPr>
        <p:spPr>
          <a:xfrm>
            <a:off x="6943090" y="294449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Rectangle 3">
            <a:extLst>
              <a:ext uri="{FF2B5EF4-FFF2-40B4-BE49-F238E27FC236}">
                <a16:creationId xmlns:a16="http://schemas.microsoft.com/office/drawing/2014/main" id="{C2D4E9FC-5029-4B34-ADFC-3DB57F0D99FB}"/>
              </a:ext>
            </a:extLst>
          </p:cNvPr>
          <p:cNvSpPr/>
          <p:nvPr/>
        </p:nvSpPr>
        <p:spPr>
          <a:xfrm>
            <a:off x="6943090" y="4057015"/>
            <a:ext cx="166878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10" name="Group 9">
            <a:extLst>
              <a:ext uri="{FF2B5EF4-FFF2-40B4-BE49-F238E27FC236}">
                <a16:creationId xmlns:a16="http://schemas.microsoft.com/office/drawing/2014/main" id="{E70526F7-9F73-45DD-81DE-EAD04151DEC4}"/>
              </a:ext>
            </a:extLst>
          </p:cNvPr>
          <p:cNvGrpSpPr/>
          <p:nvPr/>
        </p:nvGrpSpPr>
        <p:grpSpPr>
          <a:xfrm>
            <a:off x="7087869" y="3146477"/>
            <a:ext cx="396242" cy="342796"/>
            <a:chOff x="3012922" y="0"/>
            <a:chExt cx="1737441" cy="1503091"/>
          </a:xfrm>
        </p:grpSpPr>
        <p:sp>
          <p:nvSpPr>
            <p:cNvPr id="8" name="Hexagon 7">
              <a:extLst>
                <a:ext uri="{FF2B5EF4-FFF2-40B4-BE49-F238E27FC236}">
                  <a16:creationId xmlns:a16="http://schemas.microsoft.com/office/drawing/2014/main" id="{B4078A64-73D4-4D57-9DBF-10ED9D714B92}"/>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9" name="Hexagon 4">
              <a:extLst>
                <a:ext uri="{FF2B5EF4-FFF2-40B4-BE49-F238E27FC236}">
                  <a16:creationId xmlns:a16="http://schemas.microsoft.com/office/drawing/2014/main" id="{8BDE3B48-2DC0-47B2-86A5-0D2C7D1C14B5}"/>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grpSp>
        <p:nvGrpSpPr>
          <p:cNvPr id="14" name="Group 13">
            <a:extLst>
              <a:ext uri="{FF2B5EF4-FFF2-40B4-BE49-F238E27FC236}">
                <a16:creationId xmlns:a16="http://schemas.microsoft.com/office/drawing/2014/main" id="{093EC976-E682-48D7-A594-3F134A4B3822}"/>
              </a:ext>
            </a:extLst>
          </p:cNvPr>
          <p:cNvGrpSpPr/>
          <p:nvPr/>
        </p:nvGrpSpPr>
        <p:grpSpPr>
          <a:xfrm>
            <a:off x="7087869" y="4258997"/>
            <a:ext cx="396242" cy="342796"/>
            <a:chOff x="3012922" y="0"/>
            <a:chExt cx="1737441" cy="1503091"/>
          </a:xfrm>
          <a:solidFill>
            <a:srgbClr val="0F878A"/>
          </a:solidFill>
        </p:grpSpPr>
        <p:sp>
          <p:nvSpPr>
            <p:cNvPr id="12" name="Hexagon 11">
              <a:extLst>
                <a:ext uri="{FF2B5EF4-FFF2-40B4-BE49-F238E27FC236}">
                  <a16:creationId xmlns:a16="http://schemas.microsoft.com/office/drawing/2014/main" id="{D7A350C6-1BF2-491D-9C85-7B0147D79A82}"/>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13" name="Hexagon 4">
              <a:extLst>
                <a:ext uri="{FF2B5EF4-FFF2-40B4-BE49-F238E27FC236}">
                  <a16:creationId xmlns:a16="http://schemas.microsoft.com/office/drawing/2014/main" id="{B54C46F1-98D6-40ED-B416-38743802400C}"/>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16" name="Cylinder 15">
            <a:extLst>
              <a:ext uri="{FF2B5EF4-FFF2-40B4-BE49-F238E27FC236}">
                <a16:creationId xmlns:a16="http://schemas.microsoft.com/office/drawing/2014/main" id="{EB6DB96D-F13C-485D-B995-247ADF2A0889}"/>
              </a:ext>
            </a:extLst>
          </p:cNvPr>
          <p:cNvSpPr/>
          <p:nvPr/>
        </p:nvSpPr>
        <p:spPr>
          <a:xfrm>
            <a:off x="7656340" y="3078370"/>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8" name="TextBox 17">
            <a:extLst>
              <a:ext uri="{FF2B5EF4-FFF2-40B4-BE49-F238E27FC236}">
                <a16:creationId xmlns:a16="http://schemas.microsoft.com/office/drawing/2014/main" id="{FDD6EC59-622C-4B28-BCC2-4052B56CD58D}"/>
              </a:ext>
            </a:extLst>
          </p:cNvPr>
          <p:cNvSpPr txBox="1"/>
          <p:nvPr/>
        </p:nvSpPr>
        <p:spPr>
          <a:xfrm>
            <a:off x="8112529" y="3133209"/>
            <a:ext cx="1042273" cy="369332"/>
          </a:xfrm>
          <a:prstGeom prst="rect">
            <a:avLst/>
          </a:prstGeom>
          <a:noFill/>
        </p:spPr>
        <p:txBody>
          <a:bodyPr wrap="none" lIns="91440" tIns="45720" rIns="91440" bIns="45720" rtlCol="0" anchor="t">
            <a:spAutoFit/>
          </a:bodyPr>
          <a:lstStyle/>
          <a:p>
            <a:r>
              <a:rPr lang="pl-PL">
                <a:solidFill>
                  <a:srgbClr val="ECECEC"/>
                </a:solidFill>
              </a:rPr>
              <a:t>SERWIS'</a:t>
            </a:r>
          </a:p>
        </p:txBody>
      </p:sp>
      <p:sp>
        <p:nvSpPr>
          <p:cNvPr id="20" name="TextBox 19">
            <a:extLst>
              <a:ext uri="{FF2B5EF4-FFF2-40B4-BE49-F238E27FC236}">
                <a16:creationId xmlns:a16="http://schemas.microsoft.com/office/drawing/2014/main" id="{6520E646-FF82-46D7-BD10-1E52C71F9625}"/>
              </a:ext>
            </a:extLst>
          </p:cNvPr>
          <p:cNvSpPr txBox="1"/>
          <p:nvPr/>
        </p:nvSpPr>
        <p:spPr>
          <a:xfrm>
            <a:off x="7549777" y="4245729"/>
            <a:ext cx="986167" cy="369332"/>
          </a:xfrm>
          <a:prstGeom prst="rect">
            <a:avLst/>
          </a:prstGeom>
          <a:noFill/>
        </p:spPr>
        <p:txBody>
          <a:bodyPr wrap="none" rtlCol="0">
            <a:spAutoFit/>
          </a:bodyPr>
          <a:lstStyle/>
          <a:p>
            <a:r>
              <a:rPr lang="pl-PL">
                <a:solidFill>
                  <a:srgbClr val="ECECEC"/>
                </a:solidFill>
              </a:rPr>
              <a:t>SERWIS</a:t>
            </a:r>
          </a:p>
        </p:txBody>
      </p:sp>
      <p:sp>
        <p:nvSpPr>
          <p:cNvPr id="22" name="Rectangle 21">
            <a:extLst>
              <a:ext uri="{FF2B5EF4-FFF2-40B4-BE49-F238E27FC236}">
                <a16:creationId xmlns:a16="http://schemas.microsoft.com/office/drawing/2014/main" id="{A8501F69-3517-4928-A462-C3D8A6CB613D}"/>
              </a:ext>
            </a:extLst>
          </p:cNvPr>
          <p:cNvSpPr/>
          <p:nvPr/>
        </p:nvSpPr>
        <p:spPr>
          <a:xfrm>
            <a:off x="6943090" y="5169535"/>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26" name="Group 25">
            <a:extLst>
              <a:ext uri="{FF2B5EF4-FFF2-40B4-BE49-F238E27FC236}">
                <a16:creationId xmlns:a16="http://schemas.microsoft.com/office/drawing/2014/main" id="{811502C6-AD03-4DA1-9913-9D31BB6D02E1}"/>
              </a:ext>
            </a:extLst>
          </p:cNvPr>
          <p:cNvGrpSpPr/>
          <p:nvPr/>
        </p:nvGrpSpPr>
        <p:grpSpPr>
          <a:xfrm>
            <a:off x="7087869" y="5371517"/>
            <a:ext cx="396242" cy="342796"/>
            <a:chOff x="3012922" y="0"/>
            <a:chExt cx="1737441" cy="1503091"/>
          </a:xfrm>
          <a:solidFill>
            <a:srgbClr val="FF9C29"/>
          </a:solidFill>
        </p:grpSpPr>
        <p:sp>
          <p:nvSpPr>
            <p:cNvPr id="24" name="Hexagon 23">
              <a:extLst>
                <a:ext uri="{FF2B5EF4-FFF2-40B4-BE49-F238E27FC236}">
                  <a16:creationId xmlns:a16="http://schemas.microsoft.com/office/drawing/2014/main" id="{0A7A0775-C72E-4B3A-8B2D-D441C4752150}"/>
                </a:ext>
              </a:extLst>
            </p:cNvPr>
            <p:cNvSpPr/>
            <p:nvPr/>
          </p:nvSpPr>
          <p:spPr>
            <a:xfrm>
              <a:off x="3012922" y="0"/>
              <a:ext cx="1737441" cy="1503091"/>
            </a:xfrm>
            <a:prstGeom prst="hexagon">
              <a:avLst>
                <a:gd name="adj" fmla="val 28570"/>
                <a:gd name="vf" fmla="val 11547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25" name="Hexagon 4">
              <a:extLst>
                <a:ext uri="{FF2B5EF4-FFF2-40B4-BE49-F238E27FC236}">
                  <a16:creationId xmlns:a16="http://schemas.microsoft.com/office/drawing/2014/main" id="{E1A1D7EC-EF09-456D-B3F9-753202A7767D}"/>
                </a:ext>
              </a:extLst>
            </p:cNvPr>
            <p:cNvSpPr txBox="1"/>
            <p:nvPr/>
          </p:nvSpPr>
          <p:spPr>
            <a:xfrm>
              <a:off x="3300853" y="249094"/>
              <a:ext cx="1161579" cy="10049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28" name="TextBox 27">
            <a:extLst>
              <a:ext uri="{FF2B5EF4-FFF2-40B4-BE49-F238E27FC236}">
                <a16:creationId xmlns:a16="http://schemas.microsoft.com/office/drawing/2014/main" id="{DA1F2CEC-96E4-41CA-A98E-C9537386C06D}"/>
              </a:ext>
            </a:extLst>
          </p:cNvPr>
          <p:cNvSpPr txBox="1"/>
          <p:nvPr/>
        </p:nvSpPr>
        <p:spPr>
          <a:xfrm>
            <a:off x="7549777" y="5358249"/>
            <a:ext cx="986167" cy="369332"/>
          </a:xfrm>
          <a:prstGeom prst="rect">
            <a:avLst/>
          </a:prstGeom>
          <a:noFill/>
        </p:spPr>
        <p:txBody>
          <a:bodyPr wrap="none" rtlCol="0">
            <a:spAutoFit/>
          </a:bodyPr>
          <a:lstStyle/>
          <a:p>
            <a:r>
              <a:rPr lang="pl-PL">
                <a:solidFill>
                  <a:srgbClr val="ECECEC"/>
                </a:solidFill>
              </a:rPr>
              <a:t>SERWIS</a:t>
            </a:r>
          </a:p>
        </p:txBody>
      </p:sp>
      <p:sp>
        <p:nvSpPr>
          <p:cNvPr id="30" name="Rectangle 29">
            <a:extLst>
              <a:ext uri="{FF2B5EF4-FFF2-40B4-BE49-F238E27FC236}">
                <a16:creationId xmlns:a16="http://schemas.microsoft.com/office/drawing/2014/main" id="{5D875792-CF3E-4BBC-9105-A53DC1909815}"/>
              </a:ext>
            </a:extLst>
          </p:cNvPr>
          <p:cNvSpPr/>
          <p:nvPr/>
        </p:nvSpPr>
        <p:spPr>
          <a:xfrm>
            <a:off x="4180314" y="4062849"/>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ea typeface="+mn-lt"/>
                <a:cs typeface="+mn-lt"/>
              </a:rPr>
              <a:t>BRAMA</a:t>
            </a:r>
            <a:br>
              <a:rPr lang="pl-PL" sz="1600">
                <a:ea typeface="+mn-lt"/>
                <a:cs typeface="+mn-lt"/>
              </a:rPr>
            </a:br>
            <a:r>
              <a:rPr lang="pl-PL" sz="1600">
                <a:ea typeface="+mn-lt"/>
                <a:cs typeface="+mn-lt"/>
              </a:rPr>
              <a:t>INTERFEJSU API</a:t>
            </a:r>
          </a:p>
        </p:txBody>
      </p:sp>
      <p:sp>
        <p:nvSpPr>
          <p:cNvPr id="32" name="Arrow: Right 31">
            <a:extLst>
              <a:ext uri="{FF2B5EF4-FFF2-40B4-BE49-F238E27FC236}">
                <a16:creationId xmlns:a16="http://schemas.microsoft.com/office/drawing/2014/main" id="{DB70E704-74B1-4D2E-B9AC-15BBF7D0CFB1}"/>
              </a:ext>
            </a:extLst>
          </p:cNvPr>
          <p:cNvSpPr/>
          <p:nvPr/>
        </p:nvSpPr>
        <p:spPr>
          <a:xfrm>
            <a:off x="3171929" y="4239233"/>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34" name="Straight Connector 33">
            <a:extLst>
              <a:ext uri="{FF2B5EF4-FFF2-40B4-BE49-F238E27FC236}">
                <a16:creationId xmlns:a16="http://schemas.microsoft.com/office/drawing/2014/main" id="{2D374A31-4A5E-4B71-A1DB-4B0D742B99C4}"/>
              </a:ext>
            </a:extLst>
          </p:cNvPr>
          <p:cNvCxnSpPr/>
          <p:nvPr/>
        </p:nvCxnSpPr>
        <p:spPr>
          <a:xfrm>
            <a:off x="2565263" y="3941691"/>
            <a:ext cx="0" cy="740568"/>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B499C6-97F1-4E21-AB95-66A0AE912BD8}"/>
              </a:ext>
            </a:extLst>
          </p:cNvPr>
          <p:cNvCxnSpPr>
            <a:cxnSpLocks/>
          </p:cNvCxnSpPr>
          <p:nvPr/>
        </p:nvCxnSpPr>
        <p:spPr>
          <a:xfrm flipH="1">
            <a:off x="2265398" y="4340633"/>
            <a:ext cx="648000" cy="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8EB7CF-4C79-4188-835D-1268B6CDD3A1}"/>
              </a:ext>
            </a:extLst>
          </p:cNvPr>
          <p:cNvCxnSpPr>
            <a:cxnSpLocks/>
          </p:cNvCxnSpPr>
          <p:nvPr/>
        </p:nvCxnSpPr>
        <p:spPr>
          <a:xfrm rot="1800000" flipH="1">
            <a:off x="2475263" y="4658143"/>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0704F-045E-4CBA-9D13-45BCE22773CB}"/>
              </a:ext>
            </a:extLst>
          </p:cNvPr>
          <p:cNvCxnSpPr>
            <a:cxnSpLocks/>
          </p:cNvCxnSpPr>
          <p:nvPr/>
        </p:nvCxnSpPr>
        <p:spPr>
          <a:xfrm rot="19800000">
            <a:off x="2658023" y="4659419"/>
            <a:ext cx="0" cy="360000"/>
          </a:xfrm>
          <a:prstGeom prst="line">
            <a:avLst/>
          </a:prstGeom>
          <a:ln w="12700">
            <a:solidFill>
              <a:srgbClr val="ECECEC"/>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102496D-0D5C-4D40-8D38-33D24196502A}"/>
              </a:ext>
            </a:extLst>
          </p:cNvPr>
          <p:cNvSpPr/>
          <p:nvPr/>
        </p:nvSpPr>
        <p:spPr>
          <a:xfrm>
            <a:off x="2374167" y="3788975"/>
            <a:ext cx="383381" cy="383381"/>
          </a:xfrm>
          <a:prstGeom prst="ellipse">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4" name="Arrow: Right 43">
            <a:extLst>
              <a:ext uri="{FF2B5EF4-FFF2-40B4-BE49-F238E27FC236}">
                <a16:creationId xmlns:a16="http://schemas.microsoft.com/office/drawing/2014/main" id="{EE3F9ACB-F143-4F20-8531-998193A29B6E}"/>
              </a:ext>
            </a:extLst>
          </p:cNvPr>
          <p:cNvSpPr/>
          <p:nvPr/>
        </p:nvSpPr>
        <p:spPr>
          <a:xfrm rot="19197369">
            <a:off x="6091349" y="3665798"/>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6" name="Arrow: Right 45">
            <a:extLst>
              <a:ext uri="{FF2B5EF4-FFF2-40B4-BE49-F238E27FC236}">
                <a16:creationId xmlns:a16="http://schemas.microsoft.com/office/drawing/2014/main" id="{F22E340C-49A0-4544-9CF3-E9441ED27B4C}"/>
              </a:ext>
            </a:extLst>
          </p:cNvPr>
          <p:cNvSpPr/>
          <p:nvPr/>
        </p:nvSpPr>
        <p:spPr>
          <a:xfrm>
            <a:off x="6081823" y="4262461"/>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8" name="Arrow: Right 47">
            <a:extLst>
              <a:ext uri="{FF2B5EF4-FFF2-40B4-BE49-F238E27FC236}">
                <a16:creationId xmlns:a16="http://schemas.microsoft.com/office/drawing/2014/main" id="{C5F9ABD8-D682-4965-BD21-F0EF1ED7C141}"/>
              </a:ext>
            </a:extLst>
          </p:cNvPr>
          <p:cNvSpPr/>
          <p:nvPr/>
        </p:nvSpPr>
        <p:spPr>
          <a:xfrm rot="2400000">
            <a:off x="6091349" y="4828787"/>
            <a:ext cx="743362" cy="368207"/>
          </a:xfrm>
          <a:prstGeom prst="rightArrow">
            <a:avLst/>
          </a:prstGeom>
          <a:solidFill>
            <a:srgbClr val="E557AD"/>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0" name="Rectangle 49">
            <a:extLst>
              <a:ext uri="{FF2B5EF4-FFF2-40B4-BE49-F238E27FC236}">
                <a16:creationId xmlns:a16="http://schemas.microsoft.com/office/drawing/2014/main" id="{ACFADC2D-D514-4543-AF21-7CB13E28C685}"/>
              </a:ext>
            </a:extLst>
          </p:cNvPr>
          <p:cNvSpPr/>
          <p:nvPr/>
        </p:nvSpPr>
        <p:spPr>
          <a:xfrm>
            <a:off x="6943089" y="2198370"/>
            <a:ext cx="2301240"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nvGrpSpPr>
          <p:cNvPr id="51" name="Group 50">
            <a:extLst>
              <a:ext uri="{FF2B5EF4-FFF2-40B4-BE49-F238E27FC236}">
                <a16:creationId xmlns:a16="http://schemas.microsoft.com/office/drawing/2014/main" id="{73BCF50B-C3CF-4BB4-BBED-2C71B4ABB51D}"/>
              </a:ext>
            </a:extLst>
          </p:cNvPr>
          <p:cNvGrpSpPr/>
          <p:nvPr/>
        </p:nvGrpSpPr>
        <p:grpSpPr>
          <a:xfrm>
            <a:off x="7087868" y="2400352"/>
            <a:ext cx="396242" cy="342796"/>
            <a:chOff x="3012922" y="0"/>
            <a:chExt cx="1737441" cy="1503091"/>
          </a:xfrm>
        </p:grpSpPr>
        <p:sp>
          <p:nvSpPr>
            <p:cNvPr id="52" name="Hexagon 51">
              <a:extLst>
                <a:ext uri="{FF2B5EF4-FFF2-40B4-BE49-F238E27FC236}">
                  <a16:creationId xmlns:a16="http://schemas.microsoft.com/office/drawing/2014/main" id="{AF4AD7C6-FDB2-4EE5-A1E6-13FCAB2973A9}"/>
                </a:ext>
              </a:extLst>
            </p:cNvPr>
            <p:cNvSpPr/>
            <p:nvPr/>
          </p:nvSpPr>
          <p:spPr>
            <a:xfrm>
              <a:off x="3012922" y="0"/>
              <a:ext cx="1737441" cy="1503091"/>
            </a:xfrm>
            <a:prstGeom prst="hexagon">
              <a:avLst>
                <a:gd name="adj" fmla="val 28570"/>
                <a:gd name="vf" fmla="val 115470"/>
              </a:avLst>
            </a:prstGeom>
            <a:solidFill>
              <a:srgbClr val="57CF8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l-PL"/>
            </a:p>
          </p:txBody>
        </p:sp>
        <p:sp>
          <p:nvSpPr>
            <p:cNvPr id="53" name="Hexagon 4">
              <a:extLst>
                <a:ext uri="{FF2B5EF4-FFF2-40B4-BE49-F238E27FC236}">
                  <a16:creationId xmlns:a16="http://schemas.microsoft.com/office/drawing/2014/main" id="{1F41EBAE-D5BA-43D1-A9F3-E2B7D9735E17}"/>
                </a:ext>
              </a:extLst>
            </p:cNvPr>
            <p:cNvSpPr txBox="1"/>
            <p:nvPr/>
          </p:nvSpPr>
          <p:spPr>
            <a:xfrm>
              <a:off x="3300853" y="249094"/>
              <a:ext cx="1161579" cy="1004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pl-PL" sz="6400" kern="1200"/>
                <a:t>  </a:t>
              </a:r>
            </a:p>
          </p:txBody>
        </p:sp>
      </p:grpSp>
      <p:sp>
        <p:nvSpPr>
          <p:cNvPr id="54" name="Cylinder 53">
            <a:extLst>
              <a:ext uri="{FF2B5EF4-FFF2-40B4-BE49-F238E27FC236}">
                <a16:creationId xmlns:a16="http://schemas.microsoft.com/office/drawing/2014/main" id="{E94264B1-2334-47E7-B6A7-FEFDA99E56EE}"/>
              </a:ext>
            </a:extLst>
          </p:cNvPr>
          <p:cNvSpPr/>
          <p:nvPr/>
        </p:nvSpPr>
        <p:spPr>
          <a:xfrm>
            <a:off x="7656340" y="2332245"/>
            <a:ext cx="360160" cy="479012"/>
          </a:xfrm>
          <a:prstGeom prst="can">
            <a:avLst/>
          </a:prstGeom>
          <a:solidFill>
            <a:srgbClr val="57CF80"/>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55" name="TextBox 54">
            <a:extLst>
              <a:ext uri="{FF2B5EF4-FFF2-40B4-BE49-F238E27FC236}">
                <a16:creationId xmlns:a16="http://schemas.microsoft.com/office/drawing/2014/main" id="{58B04B10-3A40-4714-B07D-3686E40D8C9E}"/>
              </a:ext>
            </a:extLst>
          </p:cNvPr>
          <p:cNvSpPr txBox="1"/>
          <p:nvPr/>
        </p:nvSpPr>
        <p:spPr>
          <a:xfrm>
            <a:off x="8112529" y="2387084"/>
            <a:ext cx="986167" cy="369332"/>
          </a:xfrm>
          <a:prstGeom prst="rect">
            <a:avLst/>
          </a:prstGeom>
          <a:noFill/>
        </p:spPr>
        <p:txBody>
          <a:bodyPr wrap="none" rtlCol="0">
            <a:spAutoFit/>
          </a:bodyPr>
          <a:lstStyle/>
          <a:p>
            <a:r>
              <a:rPr lang="pl-PL">
                <a:solidFill>
                  <a:srgbClr val="ECECEC"/>
                </a:solidFill>
              </a:rPr>
              <a:t>SERWIS</a:t>
            </a:r>
          </a:p>
        </p:txBody>
      </p:sp>
      <p:sp>
        <p:nvSpPr>
          <p:cNvPr id="37" name="Rectangle 36">
            <a:extLst>
              <a:ext uri="{FF2B5EF4-FFF2-40B4-BE49-F238E27FC236}">
                <a16:creationId xmlns:a16="http://schemas.microsoft.com/office/drawing/2014/main" id="{50F9F1B4-57F9-4355-BC8A-BF04F9612045}"/>
              </a:ext>
            </a:extLst>
          </p:cNvPr>
          <p:cNvSpPr/>
          <p:nvPr/>
        </p:nvSpPr>
        <p:spPr>
          <a:xfrm>
            <a:off x="4180313" y="2197536"/>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USŁUGA</a:t>
            </a:r>
            <a:br>
              <a:rPr lang="pl-PL" sz="1600"/>
            </a:br>
            <a:r>
              <a:rPr lang="pl-PL" sz="1600"/>
              <a:t>DISCOVERY</a:t>
            </a:r>
          </a:p>
        </p:txBody>
      </p:sp>
      <p:sp>
        <p:nvSpPr>
          <p:cNvPr id="3" name="Arrow: Up-Down 2">
            <a:extLst>
              <a:ext uri="{FF2B5EF4-FFF2-40B4-BE49-F238E27FC236}">
                <a16:creationId xmlns:a16="http://schemas.microsoft.com/office/drawing/2014/main" id="{27C11E5A-C16A-47C9-A742-373502BCC236}"/>
              </a:ext>
            </a:extLst>
          </p:cNvPr>
          <p:cNvSpPr/>
          <p:nvPr/>
        </p:nvSpPr>
        <p:spPr>
          <a:xfrm rot="2940000">
            <a:off x="3315783" y="2844081"/>
            <a:ext cx="373507" cy="1351090"/>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cxnSp>
        <p:nvCxnSpPr>
          <p:cNvPr id="5" name="Straight Arrow Connector 4">
            <a:extLst>
              <a:ext uri="{FF2B5EF4-FFF2-40B4-BE49-F238E27FC236}">
                <a16:creationId xmlns:a16="http://schemas.microsoft.com/office/drawing/2014/main" id="{9CD65E70-07F0-4D52-A8EA-2948FD890782}"/>
              </a:ext>
            </a:extLst>
          </p:cNvPr>
          <p:cNvCxnSpPr/>
          <p:nvPr/>
        </p:nvCxnSpPr>
        <p:spPr>
          <a:xfrm flipH="1">
            <a:off x="5934075" y="2519363"/>
            <a:ext cx="1006474"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F765CE-B85C-44FB-AA9C-3BEE0D00AF33}"/>
              </a:ext>
            </a:extLst>
          </p:cNvPr>
          <p:cNvCxnSpPr>
            <a:cxnSpLocks/>
          </p:cNvCxnSpPr>
          <p:nvPr/>
        </p:nvCxnSpPr>
        <p:spPr>
          <a:xfrm flipH="1" flipV="1">
            <a:off x="5942013" y="2544763"/>
            <a:ext cx="998536" cy="7524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391FD-18B7-4B4D-BB85-5976D74B8BDC}"/>
              </a:ext>
            </a:extLst>
          </p:cNvPr>
          <p:cNvCxnSpPr>
            <a:cxnSpLocks/>
          </p:cNvCxnSpPr>
          <p:nvPr/>
        </p:nvCxnSpPr>
        <p:spPr>
          <a:xfrm flipH="1" flipV="1">
            <a:off x="5767387" y="2933699"/>
            <a:ext cx="1165224" cy="14827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0C4DF4-C38A-435F-9EB7-5665C2560720}"/>
              </a:ext>
            </a:extLst>
          </p:cNvPr>
          <p:cNvCxnSpPr>
            <a:cxnSpLocks/>
          </p:cNvCxnSpPr>
          <p:nvPr/>
        </p:nvCxnSpPr>
        <p:spPr>
          <a:xfrm flipH="1" flipV="1">
            <a:off x="5553075" y="2957512"/>
            <a:ext cx="1379536" cy="25860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10" descr="Gauge outline">
            <a:extLst>
              <a:ext uri="{FF2B5EF4-FFF2-40B4-BE49-F238E27FC236}">
                <a16:creationId xmlns:a16="http://schemas.microsoft.com/office/drawing/2014/main" id="{CB47DF72-3273-4C28-B484-3E36E4C0B7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7988" y="2066925"/>
            <a:ext cx="914400" cy="914400"/>
          </a:xfrm>
          <a:prstGeom prst="rect">
            <a:avLst/>
          </a:prstGeom>
        </p:spPr>
      </p:pic>
      <p:pic>
        <p:nvPicPr>
          <p:cNvPr id="11" name="Graphic 14" descr="Speedometer Low outline">
            <a:extLst>
              <a:ext uri="{FF2B5EF4-FFF2-40B4-BE49-F238E27FC236}">
                <a16:creationId xmlns:a16="http://schemas.microsoft.com/office/drawing/2014/main" id="{48FCD815-CE7F-4D0B-9DBE-88593B9C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7987" y="2773363"/>
            <a:ext cx="914400" cy="914400"/>
          </a:xfrm>
          <a:prstGeom prst="rect">
            <a:avLst/>
          </a:prstGeom>
        </p:spPr>
      </p:pic>
      <p:sp>
        <p:nvSpPr>
          <p:cNvPr id="15" name="Rectangle 14">
            <a:extLst>
              <a:ext uri="{FF2B5EF4-FFF2-40B4-BE49-F238E27FC236}">
                <a16:creationId xmlns:a16="http://schemas.microsoft.com/office/drawing/2014/main" id="{8E4660A8-AFE4-4819-9B56-5BED96BE2206}"/>
              </a:ext>
            </a:extLst>
          </p:cNvPr>
          <p:cNvSpPr/>
          <p:nvPr/>
        </p:nvSpPr>
        <p:spPr>
          <a:xfrm>
            <a:off x="4132689" y="5832911"/>
            <a:ext cx="1764556" cy="74676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600"/>
              <a:t>LOAD BALANCER</a:t>
            </a:r>
            <a:endParaRPr lang="pl-PL"/>
          </a:p>
        </p:txBody>
      </p:sp>
      <p:sp>
        <p:nvSpPr>
          <p:cNvPr id="17" name="Arrow: Up-Down 16">
            <a:extLst>
              <a:ext uri="{FF2B5EF4-FFF2-40B4-BE49-F238E27FC236}">
                <a16:creationId xmlns:a16="http://schemas.microsoft.com/office/drawing/2014/main" id="{E980D0EC-B899-42F5-92BF-0AA6A354056A}"/>
              </a:ext>
            </a:extLst>
          </p:cNvPr>
          <p:cNvSpPr/>
          <p:nvPr/>
        </p:nvSpPr>
        <p:spPr>
          <a:xfrm rot="18720000">
            <a:off x="3234064" y="4601528"/>
            <a:ext cx="389382" cy="1351091"/>
          </a:xfrm>
          <a:prstGeom prst="upDownArrow">
            <a:avLst/>
          </a:prstGeom>
          <a:solidFill>
            <a:srgbClr val="E557AD"/>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Tree>
    <p:extLst>
      <p:ext uri="{BB962C8B-B14F-4D97-AF65-F5344CB8AC3E}">
        <p14:creationId xmlns:p14="http://schemas.microsoft.com/office/powerpoint/2010/main" val="1808591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255588" y="1644650"/>
            <a:ext cx="11110912" cy="3567113"/>
          </a:xfrm>
        </p:spPr>
        <p:txBody>
          <a:bodyPr/>
          <a:lstStyle/>
          <a:p>
            <a:r>
              <a:rPr lang="pl-PL">
                <a:latin typeface="Ubuntu"/>
              </a:rPr>
              <a:t>Haromonogram kursu</a:t>
            </a:r>
            <a:endParaRPr lang="pl-PL"/>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graphicFrame>
        <p:nvGraphicFramePr>
          <p:cNvPr id="15" name="Diagram 14">
            <a:extLst>
              <a:ext uri="{FF2B5EF4-FFF2-40B4-BE49-F238E27FC236}">
                <a16:creationId xmlns:a16="http://schemas.microsoft.com/office/drawing/2014/main" id="{0A1503AF-5F69-41CA-B153-EF56FBD11AB4}"/>
              </a:ext>
            </a:extLst>
          </p:cNvPr>
          <p:cNvGraphicFramePr/>
          <p:nvPr>
            <p:extLst>
              <p:ext uri="{D42A27DB-BD31-4B8C-83A1-F6EECF244321}">
                <p14:modId xmlns:p14="http://schemas.microsoft.com/office/powerpoint/2010/main" val="2933474815"/>
              </p:ext>
            </p:extLst>
          </p:nvPr>
        </p:nvGraphicFramePr>
        <p:xfrm>
          <a:off x="1417320" y="296545"/>
          <a:ext cx="10317480" cy="6681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Subtitle 29">
            <a:extLst>
              <a:ext uri="{FF2B5EF4-FFF2-40B4-BE49-F238E27FC236}">
                <a16:creationId xmlns:a16="http://schemas.microsoft.com/office/drawing/2014/main" id="{4A4D38C2-A086-482C-871E-7EE77E5DC0D7}"/>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7215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64E7EE2-C284-4073-8AB2-81904E4B464A}"/>
              </a:ext>
            </a:extLst>
          </p:cNvPr>
          <p:cNvSpPr>
            <a:spLocks noGrp="1"/>
          </p:cNvSpPr>
          <p:nvPr/>
        </p:nvSpPr>
        <p:spPr bwMode="auto">
          <a:xfrm>
            <a:off x="4971618" y="1854115"/>
            <a:ext cx="6878876" cy="795089"/>
          </a:xfrm>
          <a:prstGeom prst="rect">
            <a:avLst/>
          </a:prstGeom>
          <a:noFill/>
          <a:ln>
            <a:noFill/>
          </a:ln>
        </p:spPr>
        <p:txBody>
          <a:bodyPr wrap="square" lIns="0" tIns="0" rIns="0" bIns="0" rtlCol="0" anchor="b" anchorCtr="0">
            <a:spAutoFit/>
          </a:bodyPr>
          <a:lstStyle>
            <a:lvl1pPr marL="0" marR="0" indent="0" algn="l" defTabSz="914400" rtl="0" eaLnBrk="1" fontAlgn="auto" latinLnBrk="0" hangingPunct="1">
              <a:lnSpc>
                <a:spcPts val="3100"/>
              </a:lnSpc>
              <a:spcBef>
                <a:spcPct val="0"/>
              </a:spcBef>
              <a:spcAft>
                <a:spcPts val="0"/>
              </a:spcAft>
              <a:buClrTx/>
              <a:buSzTx/>
              <a:buFontTx/>
              <a:buNone/>
              <a:tabLst/>
              <a:defRPr kumimoji="0" lang="en-US" sz="3200" b="1" i="0" u="none" strike="noStrike" kern="1200" cap="all" spc="0" normalizeH="0" baseline="0" noProof="0" dirty="0">
                <a:ln>
                  <a:noFill/>
                </a:ln>
                <a:solidFill>
                  <a:schemeClr val="bg1"/>
                </a:solidFill>
                <a:effectLst/>
                <a:uLnTx/>
                <a:uFillTx/>
                <a:latin typeface="Ubuntu" panose="020B0504030602030204" pitchFamily="34" charset="0"/>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l-PL">
                <a:latin typeface="Ubuntu"/>
              </a:rPr>
              <a:t>Czym Zajmuje się</a:t>
            </a:r>
            <a:br>
              <a:rPr lang="pl-PL">
                <a:latin typeface="Ubuntu"/>
              </a:rPr>
            </a:br>
            <a:r>
              <a:rPr lang="pl-PL" err="1">
                <a:latin typeface="Ubuntu"/>
              </a:rPr>
              <a:t>delivery</a:t>
            </a:r>
            <a:r>
              <a:rPr lang="pl-PL">
                <a:latin typeface="Ubuntu"/>
              </a:rPr>
              <a:t> Architect?</a:t>
            </a:r>
          </a:p>
        </p:txBody>
      </p:sp>
      <p:sp>
        <p:nvSpPr>
          <p:cNvPr id="6" name="Text Placeholder 7">
            <a:extLst>
              <a:ext uri="{FF2B5EF4-FFF2-40B4-BE49-F238E27FC236}">
                <a16:creationId xmlns:a16="http://schemas.microsoft.com/office/drawing/2014/main" id="{2B98C852-A5C0-4C81-886B-43EAF18DE47E}"/>
              </a:ext>
            </a:extLst>
          </p:cNvPr>
          <p:cNvSpPr>
            <a:spLocks noGrp="1"/>
          </p:cNvSpPr>
          <p:nvPr/>
        </p:nvSpPr>
        <p:spPr>
          <a:xfrm>
            <a:off x="4971619" y="3517779"/>
            <a:ext cx="6875573" cy="2809875"/>
          </a:xfrm>
          <a:prstGeom prst="rect">
            <a:avLst/>
          </a:prstGeom>
        </p:spPr>
        <p:txBody>
          <a:bodyPr lIns="0" tIns="0" rIns="0" bIns="0"/>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bg1"/>
                </a:solidFill>
                <a:latin typeface="Ubuntu" panose="020B0504030602030204" pitchFamily="34" charset="0"/>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r>
              <a:rPr lang="pl-PL"/>
              <a:t>Delivery Architect, czuwając nad realizacją architektury rozwiązania biznesowego, gwarantuje jego wykonalność oraz opłacalność, czuwając przy tym nad zgodnością tego rozwiązania z architekturą korporacyjną.</a:t>
            </a:r>
          </a:p>
        </p:txBody>
      </p:sp>
      <p:pic>
        <p:nvPicPr>
          <p:cNvPr id="2" name="Picture 3" descr="Text&#10;&#10;Description automatically generated">
            <a:extLst>
              <a:ext uri="{FF2B5EF4-FFF2-40B4-BE49-F238E27FC236}">
                <a16:creationId xmlns:a16="http://schemas.microsoft.com/office/drawing/2014/main" id="{5696B8AC-10CB-4452-9A7B-C681DAD397A0}"/>
              </a:ext>
            </a:extLst>
          </p:cNvPr>
          <p:cNvPicPr>
            <a:picLocks noChangeAspect="1"/>
          </p:cNvPicPr>
          <p:nvPr/>
        </p:nvPicPr>
        <p:blipFill>
          <a:blip r:embed="rId2"/>
          <a:stretch>
            <a:fillRect/>
          </a:stretch>
        </p:blipFill>
        <p:spPr>
          <a:xfrm>
            <a:off x="-3908" y="3908"/>
            <a:ext cx="4570046" cy="6850184"/>
          </a:xfrm>
          <a:prstGeom prst="rect">
            <a:avLst/>
          </a:prstGeom>
        </p:spPr>
      </p:pic>
    </p:spTree>
    <p:extLst>
      <p:ext uri="{BB962C8B-B14F-4D97-AF65-F5344CB8AC3E}">
        <p14:creationId xmlns:p14="http://schemas.microsoft.com/office/powerpoint/2010/main" val="3059636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2">
            <a:extLst>
              <a:ext uri="{FF2B5EF4-FFF2-40B4-BE49-F238E27FC236}">
                <a16:creationId xmlns:a16="http://schemas.microsoft.com/office/drawing/2014/main" id="{E6F513AD-7E93-42E9-8FAC-A329CE103B7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23124" y="0"/>
            <a:ext cx="4968876" cy="6858000"/>
          </a:xfrm>
          <a:prstGeom prst="rect">
            <a:avLst/>
          </a:prstGeom>
        </p:spPr>
      </p:pic>
      <p:sp>
        <p:nvSpPr>
          <p:cNvPr id="4" name="Title 3">
            <a:extLst>
              <a:ext uri="{FF2B5EF4-FFF2-40B4-BE49-F238E27FC236}">
                <a16:creationId xmlns:a16="http://schemas.microsoft.com/office/drawing/2014/main" id="{31ED2067-EF7B-4878-98B3-24D500C6C6BE}"/>
              </a:ext>
            </a:extLst>
          </p:cNvPr>
          <p:cNvSpPr>
            <a:spLocks noGrp="1"/>
          </p:cNvSpPr>
          <p:nvPr>
            <p:ph type="title"/>
          </p:nvPr>
        </p:nvSpPr>
        <p:spPr>
          <a:xfrm>
            <a:off x="191344" y="729382"/>
            <a:ext cx="6984776" cy="1115442"/>
          </a:xfrm>
        </p:spPr>
        <p:txBody>
          <a:bodyPr/>
          <a:lstStyle/>
          <a:p>
            <a:r>
              <a:rPr lang="pl-PL" sz="3400"/>
              <a:t>Czym zatem jest architektura korporacyjna?</a:t>
            </a:r>
          </a:p>
        </p:txBody>
      </p:sp>
      <p:sp>
        <p:nvSpPr>
          <p:cNvPr id="10" name="Content Placeholder 4">
            <a:extLst>
              <a:ext uri="{FF2B5EF4-FFF2-40B4-BE49-F238E27FC236}">
                <a16:creationId xmlns:a16="http://schemas.microsoft.com/office/drawing/2014/main" id="{63D72167-1F5B-41B5-8A32-B25253C42094}"/>
              </a:ext>
            </a:extLst>
          </p:cNvPr>
          <p:cNvSpPr txBox="1">
            <a:spLocks/>
          </p:cNvSpPr>
          <p:nvPr/>
        </p:nvSpPr>
        <p:spPr>
          <a:xfrm>
            <a:off x="166688" y="3266256"/>
            <a:ext cx="6562725" cy="2304255"/>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solidFill>
                  <a:schemeClr val="bg1">
                    <a:lumMod val="95000"/>
                  </a:schemeClr>
                </a:solidFill>
                <a:latin typeface="Ubuntu"/>
              </a:rPr>
              <a:t>Architektura korporacyjna (ang. Enterprise Architecture) jest zbiorem właściwości danej korporacji, które pozwalają na realizację jej misji. Składa się na nią między innymi opis struktury i funkcji komponentów (w tym ludzi), ich interakcji i wytycznych dotyczących ich tworzenia i rozwoju.</a:t>
            </a:r>
            <a:endParaRPr lang="pl-PL">
              <a:solidFill>
                <a:schemeClr val="bg1">
                  <a:lumMod val="95000"/>
                </a:schemeClr>
              </a:solidFill>
            </a:endParaRPr>
          </a:p>
        </p:txBody>
      </p:sp>
      <p:sp>
        <p:nvSpPr>
          <p:cNvPr id="12" name="Graphic 1">
            <a:extLst>
              <a:ext uri="{FF2B5EF4-FFF2-40B4-BE49-F238E27FC236}">
                <a16:creationId xmlns:a16="http://schemas.microsoft.com/office/drawing/2014/main" id="{88B49D19-A5E8-4C92-8076-B3B3A61F7801}"/>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pl-PL"/>
          </a:p>
        </p:txBody>
      </p:sp>
    </p:spTree>
    <p:extLst>
      <p:ext uri="{BB962C8B-B14F-4D97-AF65-F5344CB8AC3E}">
        <p14:creationId xmlns:p14="http://schemas.microsoft.com/office/powerpoint/2010/main" val="189436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3BB8DE4-3814-40C1-98AB-AEC392897759}"/>
              </a:ext>
            </a:extLst>
          </p:cNvPr>
          <p:cNvSpPr txBox="1">
            <a:spLocks/>
          </p:cNvSpPr>
          <p:nvPr/>
        </p:nvSpPr>
        <p:spPr>
          <a:xfrm>
            <a:off x="3039453" y="619762"/>
            <a:ext cx="13747407" cy="44319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pl-PL" sz="3200" dirty="0">
                <a:latin typeface="Ubuntu"/>
              </a:rPr>
              <a:t>Różne aspekty PRACY ARCHITEKTA</a:t>
            </a:r>
            <a:endParaRPr lang="pl-PL" sz="3200" dirty="0"/>
          </a:p>
        </p:txBody>
      </p:sp>
      <p:grpSp>
        <p:nvGrpSpPr>
          <p:cNvPr id="3" name="Grupa 2">
            <a:extLst>
              <a:ext uri="{FF2B5EF4-FFF2-40B4-BE49-F238E27FC236}">
                <a16:creationId xmlns:a16="http://schemas.microsoft.com/office/drawing/2014/main" id="{BE7A7B70-BD9E-4D5B-969F-B7C2BEDC935D}"/>
              </a:ext>
            </a:extLst>
          </p:cNvPr>
          <p:cNvGrpSpPr/>
          <p:nvPr/>
        </p:nvGrpSpPr>
        <p:grpSpPr>
          <a:xfrm>
            <a:off x="58061" y="1290753"/>
            <a:ext cx="12075879" cy="4276494"/>
            <a:chOff x="1977233" y="1286106"/>
            <a:chExt cx="7485545" cy="2650895"/>
          </a:xfrm>
        </p:grpSpPr>
        <p:sp>
          <p:nvSpPr>
            <p:cNvPr id="38" name="Oval 40">
              <a:extLst>
                <a:ext uri="{FF2B5EF4-FFF2-40B4-BE49-F238E27FC236}">
                  <a16:creationId xmlns:a16="http://schemas.microsoft.com/office/drawing/2014/main" id="{6ACEFCCB-3A04-4C4E-83BE-01260EAC2707}"/>
                </a:ext>
              </a:extLst>
            </p:cNvPr>
            <p:cNvSpPr>
              <a:spLocks noChangeArrowheads="1"/>
            </p:cNvSpPr>
            <p:nvPr/>
          </p:nvSpPr>
          <p:spPr bwMode="auto">
            <a:xfrm>
              <a:off x="2654671" y="1286106"/>
              <a:ext cx="6570411" cy="2650895"/>
            </a:xfrm>
            <a:prstGeom prst="ellipse">
              <a:avLst/>
            </a:prstGeom>
            <a:solidFill>
              <a:srgbClr val="88D5ED">
                <a:alpha val="49804"/>
              </a:srgbClr>
            </a:solidFill>
            <a:ln w="19050">
              <a:solidFill>
                <a:schemeClr val="accent2"/>
              </a:solidFill>
              <a:prstDash val="sysDash"/>
              <a:round/>
              <a:headEnd/>
              <a:tailEnd/>
            </a:ln>
          </p:spPr>
          <p:txBody>
            <a:bodyPr wrap="none" anchor="ctr"/>
            <a:lstStyle/>
            <a:p>
              <a:endParaRPr lang="en-US" sz="2400">
                <a:latin typeface="+mj-lt"/>
              </a:endParaRPr>
            </a:p>
          </p:txBody>
        </p:sp>
        <p:grpSp>
          <p:nvGrpSpPr>
            <p:cNvPr id="39" name="Group 45">
              <a:extLst>
                <a:ext uri="{FF2B5EF4-FFF2-40B4-BE49-F238E27FC236}">
                  <a16:creationId xmlns:a16="http://schemas.microsoft.com/office/drawing/2014/main" id="{2B059499-3A68-40F7-998D-540D8AC6E95C}"/>
                </a:ext>
              </a:extLst>
            </p:cNvPr>
            <p:cNvGrpSpPr/>
            <p:nvPr/>
          </p:nvGrpSpPr>
          <p:grpSpPr>
            <a:xfrm>
              <a:off x="1977233" y="1318556"/>
              <a:ext cx="1926347" cy="2605744"/>
              <a:chOff x="454026" y="1318556"/>
              <a:chExt cx="1926347" cy="2192533"/>
            </a:xfrm>
          </p:grpSpPr>
          <p:sp>
            <p:nvSpPr>
              <p:cNvPr id="40" name="Oval 6">
                <a:extLst>
                  <a:ext uri="{FF2B5EF4-FFF2-40B4-BE49-F238E27FC236}">
                    <a16:creationId xmlns:a16="http://schemas.microsoft.com/office/drawing/2014/main" id="{AD3AF8AA-7164-4649-A011-E87DA702896A}"/>
                  </a:ext>
                </a:extLst>
              </p:cNvPr>
              <p:cNvSpPr>
                <a:spLocks noChangeArrowheads="1"/>
              </p:cNvSpPr>
              <p:nvPr/>
            </p:nvSpPr>
            <p:spPr bwMode="auto">
              <a:xfrm>
                <a:off x="515611" y="1318556"/>
                <a:ext cx="1864762" cy="2192533"/>
              </a:xfrm>
              <a:prstGeom prst="ellipse">
                <a:avLst/>
              </a:prstGeom>
              <a:solidFill>
                <a:schemeClr val="accent5">
                  <a:lumMod val="60000"/>
                  <a:lumOff val="40000"/>
                  <a:alpha val="49804"/>
                </a:schemeClr>
              </a:solidFill>
              <a:ln w="19050">
                <a:solidFill>
                  <a:schemeClr val="accent5"/>
                </a:solidFill>
                <a:prstDash val="sysDash"/>
                <a:round/>
                <a:headEnd/>
                <a:tailEnd/>
              </a:ln>
            </p:spPr>
            <p:txBody>
              <a:bodyPr wrap="none" anchor="ctr"/>
              <a:lstStyle/>
              <a:p>
                <a:endParaRPr lang="en-US" sz="2400">
                  <a:latin typeface="+mj-lt"/>
                </a:endParaRPr>
              </a:p>
            </p:txBody>
          </p:sp>
          <p:sp>
            <p:nvSpPr>
              <p:cNvPr id="41" name="Oval 47">
                <a:extLst>
                  <a:ext uri="{FF2B5EF4-FFF2-40B4-BE49-F238E27FC236}">
                    <a16:creationId xmlns:a16="http://schemas.microsoft.com/office/drawing/2014/main" id="{0471377C-89C5-4755-9322-5DBB4FCEBA78}"/>
                  </a:ext>
                </a:extLst>
              </p:cNvPr>
              <p:cNvSpPr>
                <a:spLocks noChangeArrowheads="1"/>
              </p:cNvSpPr>
              <p:nvPr/>
            </p:nvSpPr>
            <p:spPr bwMode="auto">
              <a:xfrm>
                <a:off x="454026" y="1318556"/>
                <a:ext cx="1864761" cy="2192533"/>
              </a:xfrm>
              <a:prstGeom prst="ellipse">
                <a:avLst/>
              </a:prstGeom>
              <a:solidFill>
                <a:schemeClr val="accent5"/>
              </a:solidFill>
              <a:ln>
                <a:headEnd/>
                <a:tailEnd/>
              </a:ln>
              <a:effectLst/>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US" sz="2400">
                  <a:solidFill>
                    <a:schemeClr val="tx1"/>
                  </a:solidFill>
                  <a:latin typeface="+mj-lt"/>
                </a:endParaRPr>
              </a:p>
            </p:txBody>
          </p:sp>
        </p:grpSp>
        <p:sp>
          <p:nvSpPr>
            <p:cNvPr id="42" name="Text Box 20">
              <a:extLst>
                <a:ext uri="{FF2B5EF4-FFF2-40B4-BE49-F238E27FC236}">
                  <a16:creationId xmlns:a16="http://schemas.microsoft.com/office/drawing/2014/main" id="{793F8E75-5193-4B55-991F-321C4CC1A63B}"/>
                </a:ext>
              </a:extLst>
            </p:cNvPr>
            <p:cNvSpPr txBox="1">
              <a:spLocks noChangeArrowheads="1"/>
            </p:cNvSpPr>
            <p:nvPr/>
          </p:nvSpPr>
          <p:spPr bwMode="auto">
            <a:xfrm>
              <a:off x="2295641" y="1609279"/>
              <a:ext cx="1247439" cy="324331"/>
            </a:xfrm>
            <a:prstGeom prst="rect">
              <a:avLst/>
            </a:prstGeom>
            <a:noFill/>
            <a:ln w="19050">
              <a:noFill/>
              <a:miter lim="800000"/>
              <a:headEnd/>
              <a:tailEnd/>
            </a:ln>
          </p:spPr>
          <p:txBody>
            <a:bodyPr wrap="square">
              <a:spAutoFit/>
            </a:bodyPr>
            <a:lstStyle/>
            <a:p>
              <a:pPr algn="ctr"/>
              <a:r>
                <a:rPr lang="en-US" sz="1400" b="1">
                  <a:solidFill>
                    <a:schemeClr val="bg1"/>
                  </a:solidFill>
                  <a:latin typeface="+mj-lt"/>
                </a:rPr>
                <a:t>Business / Enterprise </a:t>
              </a:r>
              <a:br>
                <a:rPr lang="en-US" sz="1400" b="1">
                  <a:solidFill>
                    <a:schemeClr val="bg1"/>
                  </a:solidFill>
                  <a:latin typeface="+mj-lt"/>
                </a:rPr>
              </a:br>
              <a:r>
                <a:rPr lang="en-US" sz="1400" b="1">
                  <a:solidFill>
                    <a:schemeClr val="bg1"/>
                  </a:solidFill>
                  <a:latin typeface="+mj-lt"/>
                </a:rPr>
                <a:t>Architecture</a:t>
              </a:r>
              <a:r>
                <a:rPr lang="pl-PL" sz="1400" b="1">
                  <a:solidFill>
                    <a:schemeClr val="bg1"/>
                  </a:solidFill>
                  <a:latin typeface="+mj-lt"/>
                </a:rPr>
                <a:t> </a:t>
              </a:r>
              <a:r>
                <a:rPr lang="en-US" sz="1400" b="1">
                  <a:solidFill>
                    <a:schemeClr val="bg1"/>
                  </a:solidFill>
                  <a:latin typeface="+mj-lt"/>
                </a:rPr>
                <a:t>Focus</a:t>
              </a:r>
            </a:p>
          </p:txBody>
        </p:sp>
        <p:sp>
          <p:nvSpPr>
            <p:cNvPr id="43" name="Oval 5">
              <a:extLst>
                <a:ext uri="{FF2B5EF4-FFF2-40B4-BE49-F238E27FC236}">
                  <a16:creationId xmlns:a16="http://schemas.microsoft.com/office/drawing/2014/main" id="{4A82ABFA-F9FD-42A7-BDC3-2D4DD0248AEE}"/>
                </a:ext>
              </a:extLst>
            </p:cNvPr>
            <p:cNvSpPr>
              <a:spLocks noChangeArrowheads="1"/>
            </p:cNvSpPr>
            <p:nvPr/>
          </p:nvSpPr>
          <p:spPr bwMode="auto">
            <a:xfrm>
              <a:off x="3455278" y="1286106"/>
              <a:ext cx="6007500" cy="2650895"/>
            </a:xfrm>
            <a:prstGeom prst="ellipse">
              <a:avLst/>
            </a:prstGeom>
            <a:solidFill>
              <a:schemeClr val="accent2"/>
            </a:solidFill>
            <a:ln>
              <a:solidFill>
                <a:schemeClr val="bg1"/>
              </a:solidFill>
              <a:headEnd/>
              <a:tailEnd/>
            </a:ln>
            <a:effectLst/>
          </p:spPr>
          <p:style>
            <a:lnRef idx="0">
              <a:schemeClr val="accent3"/>
            </a:lnRef>
            <a:fillRef idx="1002">
              <a:schemeClr val="lt2"/>
            </a:fillRef>
            <a:effectRef idx="3">
              <a:schemeClr val="accent3"/>
            </a:effectRef>
            <a:fontRef idx="minor">
              <a:schemeClr val="lt1"/>
            </a:fontRef>
          </p:style>
          <p:txBody>
            <a:bodyPr wrap="none" anchor="b" anchorCtr="1"/>
            <a:lstStyle/>
            <a:p>
              <a:pPr algn="ctr">
                <a:defRPr/>
              </a:pPr>
              <a:endParaRPr lang="en-US" sz="1600" b="1">
                <a:solidFill>
                  <a:schemeClr val="tx1"/>
                </a:solidFill>
                <a:latin typeface="+mj-lt"/>
              </a:endParaRPr>
            </a:p>
          </p:txBody>
        </p:sp>
        <p:sp>
          <p:nvSpPr>
            <p:cNvPr id="44" name="Text Box 19">
              <a:extLst>
                <a:ext uri="{FF2B5EF4-FFF2-40B4-BE49-F238E27FC236}">
                  <a16:creationId xmlns:a16="http://schemas.microsoft.com/office/drawing/2014/main" id="{DD8CB6F8-2344-4550-B352-2E746330ED0E}"/>
                </a:ext>
              </a:extLst>
            </p:cNvPr>
            <p:cNvSpPr txBox="1">
              <a:spLocks noChangeArrowheads="1"/>
            </p:cNvSpPr>
            <p:nvPr/>
          </p:nvSpPr>
          <p:spPr bwMode="auto">
            <a:xfrm>
              <a:off x="5580967" y="1716324"/>
              <a:ext cx="1752026" cy="209861"/>
            </a:xfrm>
            <a:prstGeom prst="rect">
              <a:avLst/>
            </a:prstGeom>
            <a:noFill/>
            <a:ln w="19050">
              <a:noFill/>
              <a:miter lim="800000"/>
              <a:headEnd/>
              <a:tailEnd/>
            </a:ln>
          </p:spPr>
          <p:txBody>
            <a:bodyPr wrap="none">
              <a:spAutoFit/>
            </a:bodyPr>
            <a:lstStyle/>
            <a:p>
              <a:pPr algn="ctr"/>
              <a:r>
                <a:rPr lang="en-US" sz="1600" b="1">
                  <a:solidFill>
                    <a:schemeClr val="bg1"/>
                  </a:solidFill>
                  <a:latin typeface="+mj-lt"/>
                </a:rPr>
                <a:t>Delivery Architecture Focus</a:t>
              </a:r>
            </a:p>
          </p:txBody>
        </p:sp>
        <p:sp>
          <p:nvSpPr>
            <p:cNvPr id="45" name="Rectangle 18">
              <a:extLst>
                <a:ext uri="{FF2B5EF4-FFF2-40B4-BE49-F238E27FC236}">
                  <a16:creationId xmlns:a16="http://schemas.microsoft.com/office/drawing/2014/main" id="{5F4C2718-62B7-4D9B-8095-D49E47460889}"/>
                </a:ext>
              </a:extLst>
            </p:cNvPr>
            <p:cNvSpPr>
              <a:spLocks noChangeArrowheads="1"/>
            </p:cNvSpPr>
            <p:nvPr/>
          </p:nvSpPr>
          <p:spPr bwMode="auto">
            <a:xfrm>
              <a:off x="3543081" y="2162082"/>
              <a:ext cx="5625897"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Technical Design Authority</a:t>
              </a:r>
            </a:p>
          </p:txBody>
        </p:sp>
        <p:sp>
          <p:nvSpPr>
            <p:cNvPr id="46" name="Rectangle 52">
              <a:extLst>
                <a:ext uri="{FF2B5EF4-FFF2-40B4-BE49-F238E27FC236}">
                  <a16:creationId xmlns:a16="http://schemas.microsoft.com/office/drawing/2014/main" id="{C972EB6C-F5B7-4829-97C9-825EAFF66C8D}"/>
                </a:ext>
              </a:extLst>
            </p:cNvPr>
            <p:cNvSpPr>
              <a:spLocks noChangeArrowheads="1"/>
            </p:cNvSpPr>
            <p:nvPr/>
          </p:nvSpPr>
          <p:spPr bwMode="auto">
            <a:xfrm>
              <a:off x="7599444" y="2424019"/>
              <a:ext cx="760000" cy="530352"/>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Transition</a:t>
              </a:r>
            </a:p>
          </p:txBody>
        </p:sp>
        <p:sp>
          <p:nvSpPr>
            <p:cNvPr id="47" name="Rectangle 8">
              <a:extLst>
                <a:ext uri="{FF2B5EF4-FFF2-40B4-BE49-F238E27FC236}">
                  <a16:creationId xmlns:a16="http://schemas.microsoft.com/office/drawing/2014/main" id="{B642C669-E7B1-4D46-8256-2CEA2FF35867}"/>
                </a:ext>
              </a:extLst>
            </p:cNvPr>
            <p:cNvSpPr>
              <a:spLocks noChangeArrowheads="1"/>
            </p:cNvSpPr>
            <p:nvPr/>
          </p:nvSpPr>
          <p:spPr bwMode="auto">
            <a:xfrm>
              <a:off x="4984449" y="2689130"/>
              <a:ext cx="2611332"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Application Engineering</a:t>
              </a:r>
            </a:p>
          </p:txBody>
        </p:sp>
        <p:sp>
          <p:nvSpPr>
            <p:cNvPr id="48" name="Rectangle 14">
              <a:extLst>
                <a:ext uri="{FF2B5EF4-FFF2-40B4-BE49-F238E27FC236}">
                  <a16:creationId xmlns:a16="http://schemas.microsoft.com/office/drawing/2014/main" id="{B35C3E05-C289-4D68-9DE7-E3F97DD839C6}"/>
                </a:ext>
              </a:extLst>
            </p:cNvPr>
            <p:cNvSpPr>
              <a:spLocks noChangeArrowheads="1"/>
            </p:cNvSpPr>
            <p:nvPr/>
          </p:nvSpPr>
          <p:spPr bwMode="auto">
            <a:xfrm>
              <a:off x="4981380" y="2958690"/>
              <a:ext cx="4189902"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Industrialisation &amp; DevOps</a:t>
              </a:r>
            </a:p>
          </p:txBody>
        </p:sp>
        <p:sp>
          <p:nvSpPr>
            <p:cNvPr id="49" name="Rectangle 17">
              <a:extLst>
                <a:ext uri="{FF2B5EF4-FFF2-40B4-BE49-F238E27FC236}">
                  <a16:creationId xmlns:a16="http://schemas.microsoft.com/office/drawing/2014/main" id="{6A62C8C7-FE37-4D14-A2B8-087D72A3AB90}"/>
                </a:ext>
              </a:extLst>
            </p:cNvPr>
            <p:cNvSpPr>
              <a:spLocks noChangeArrowheads="1"/>
            </p:cNvSpPr>
            <p:nvPr/>
          </p:nvSpPr>
          <p:spPr bwMode="auto">
            <a:xfrm>
              <a:off x="4981380" y="3220624"/>
              <a:ext cx="4189902"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Platform Engineering</a:t>
              </a:r>
            </a:p>
          </p:txBody>
        </p:sp>
        <p:sp>
          <p:nvSpPr>
            <p:cNvPr id="50" name="Rectangle 8">
              <a:extLst>
                <a:ext uri="{FF2B5EF4-FFF2-40B4-BE49-F238E27FC236}">
                  <a16:creationId xmlns:a16="http://schemas.microsoft.com/office/drawing/2014/main" id="{11834CA1-90CD-4E12-9F01-81CEFABF5EC0}"/>
                </a:ext>
              </a:extLst>
            </p:cNvPr>
            <p:cNvSpPr>
              <a:spLocks noChangeArrowheads="1"/>
            </p:cNvSpPr>
            <p:nvPr/>
          </p:nvSpPr>
          <p:spPr bwMode="auto">
            <a:xfrm>
              <a:off x="3513615" y="2689130"/>
              <a:ext cx="1467764"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Bid Support</a:t>
              </a:r>
            </a:p>
          </p:txBody>
        </p:sp>
        <p:sp>
          <p:nvSpPr>
            <p:cNvPr id="51" name="Rectangle 21">
              <a:extLst>
                <a:ext uri="{FF2B5EF4-FFF2-40B4-BE49-F238E27FC236}">
                  <a16:creationId xmlns:a16="http://schemas.microsoft.com/office/drawing/2014/main" id="{DB667DA6-8C51-4593-A7EB-0DE13E735B70}"/>
                </a:ext>
              </a:extLst>
            </p:cNvPr>
            <p:cNvSpPr>
              <a:spLocks noChangeArrowheads="1"/>
            </p:cNvSpPr>
            <p:nvPr/>
          </p:nvSpPr>
          <p:spPr bwMode="auto">
            <a:xfrm>
              <a:off x="2012269" y="2162082"/>
              <a:ext cx="876450"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Strategy</a:t>
              </a:r>
            </a:p>
          </p:txBody>
        </p:sp>
        <p:sp>
          <p:nvSpPr>
            <p:cNvPr id="52" name="Rectangle 8">
              <a:extLst>
                <a:ext uri="{FF2B5EF4-FFF2-40B4-BE49-F238E27FC236}">
                  <a16:creationId xmlns:a16="http://schemas.microsoft.com/office/drawing/2014/main" id="{E02FB503-2BC1-46F3-B61E-3EA4F29C7985}"/>
                </a:ext>
              </a:extLst>
            </p:cNvPr>
            <p:cNvSpPr>
              <a:spLocks noChangeArrowheads="1"/>
            </p:cNvSpPr>
            <p:nvPr/>
          </p:nvSpPr>
          <p:spPr bwMode="auto">
            <a:xfrm>
              <a:off x="2890541" y="2162082"/>
              <a:ext cx="891540"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Enterprise </a:t>
              </a:r>
            </a:p>
            <a:p>
              <a:pPr algn="ctr">
                <a:defRPr/>
              </a:pPr>
              <a:r>
                <a:rPr lang="en-US" sz="1050">
                  <a:solidFill>
                    <a:schemeClr val="bg1"/>
                  </a:solidFill>
                  <a:latin typeface="+mj-lt"/>
                </a:rPr>
                <a:t>Architecture</a:t>
              </a:r>
            </a:p>
          </p:txBody>
        </p:sp>
        <p:sp>
          <p:nvSpPr>
            <p:cNvPr id="53" name="Rectangle 21">
              <a:extLst>
                <a:ext uri="{FF2B5EF4-FFF2-40B4-BE49-F238E27FC236}">
                  <a16:creationId xmlns:a16="http://schemas.microsoft.com/office/drawing/2014/main" id="{1059DF0C-9392-488E-AECF-78ACEAF60A99}"/>
                </a:ext>
              </a:extLst>
            </p:cNvPr>
            <p:cNvSpPr>
              <a:spLocks noChangeArrowheads="1"/>
            </p:cNvSpPr>
            <p:nvPr/>
          </p:nvSpPr>
          <p:spPr bwMode="auto">
            <a:xfrm>
              <a:off x="2012269" y="2689130"/>
              <a:ext cx="1498276"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Pre-Sales</a:t>
              </a:r>
            </a:p>
          </p:txBody>
        </p:sp>
        <p:sp>
          <p:nvSpPr>
            <p:cNvPr id="54" name="Rectangle 9">
              <a:extLst>
                <a:ext uri="{FF2B5EF4-FFF2-40B4-BE49-F238E27FC236}">
                  <a16:creationId xmlns:a16="http://schemas.microsoft.com/office/drawing/2014/main" id="{0B823F94-FEBB-4E60-8F6E-AC66CF6BC428}"/>
                </a:ext>
              </a:extLst>
            </p:cNvPr>
            <p:cNvSpPr>
              <a:spLocks noChangeArrowheads="1"/>
            </p:cNvSpPr>
            <p:nvPr/>
          </p:nvSpPr>
          <p:spPr bwMode="auto">
            <a:xfrm>
              <a:off x="3969317" y="2424019"/>
              <a:ext cx="3626464"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Project Architecture</a:t>
              </a:r>
            </a:p>
          </p:txBody>
        </p:sp>
        <p:sp>
          <p:nvSpPr>
            <p:cNvPr id="55" name="Rectangle 21">
              <a:extLst>
                <a:ext uri="{FF2B5EF4-FFF2-40B4-BE49-F238E27FC236}">
                  <a16:creationId xmlns:a16="http://schemas.microsoft.com/office/drawing/2014/main" id="{7B4F9A3E-994E-4938-A645-37761063C281}"/>
                </a:ext>
              </a:extLst>
            </p:cNvPr>
            <p:cNvSpPr>
              <a:spLocks noChangeArrowheads="1"/>
            </p:cNvSpPr>
            <p:nvPr/>
          </p:nvSpPr>
          <p:spPr bwMode="auto">
            <a:xfrm>
              <a:off x="2012270" y="2424019"/>
              <a:ext cx="1957047"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Business Architecture</a:t>
              </a:r>
            </a:p>
          </p:txBody>
        </p:sp>
        <p:sp>
          <p:nvSpPr>
            <p:cNvPr id="56" name="Rectangle 13">
              <a:extLst>
                <a:ext uri="{FF2B5EF4-FFF2-40B4-BE49-F238E27FC236}">
                  <a16:creationId xmlns:a16="http://schemas.microsoft.com/office/drawing/2014/main" id="{7A9D747C-38E5-48FE-B6F2-D1EE972BEE6C}"/>
                </a:ext>
              </a:extLst>
            </p:cNvPr>
            <p:cNvSpPr>
              <a:spLocks noChangeArrowheads="1"/>
            </p:cNvSpPr>
            <p:nvPr/>
          </p:nvSpPr>
          <p:spPr bwMode="auto">
            <a:xfrm>
              <a:off x="8359444" y="2424019"/>
              <a:ext cx="809534" cy="530352"/>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Service</a:t>
              </a:r>
            </a:p>
            <a:p>
              <a:pPr algn="ctr">
                <a:defRPr/>
              </a:pPr>
              <a:r>
                <a:rPr lang="en-US" sz="1050">
                  <a:solidFill>
                    <a:schemeClr val="bg1"/>
                  </a:solidFill>
                  <a:latin typeface="+mj-lt"/>
                </a:rPr>
                <a:t>Operation</a:t>
              </a:r>
            </a:p>
          </p:txBody>
        </p:sp>
        <p:sp>
          <p:nvSpPr>
            <p:cNvPr id="57" name="Rectangle 18">
              <a:extLst>
                <a:ext uri="{FF2B5EF4-FFF2-40B4-BE49-F238E27FC236}">
                  <a16:creationId xmlns:a16="http://schemas.microsoft.com/office/drawing/2014/main" id="{F36B0AC6-199F-437D-819B-A5302F57EDAD}"/>
                </a:ext>
              </a:extLst>
            </p:cNvPr>
            <p:cNvSpPr>
              <a:spLocks noChangeArrowheads="1"/>
            </p:cNvSpPr>
            <p:nvPr/>
          </p:nvSpPr>
          <p:spPr bwMode="auto">
            <a:xfrm>
              <a:off x="3782081" y="2162082"/>
              <a:ext cx="5386897" cy="261871"/>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Technical Design Authority</a:t>
              </a:r>
            </a:p>
          </p:txBody>
        </p:sp>
        <p:sp>
          <p:nvSpPr>
            <p:cNvPr id="58" name="Rectangle 52">
              <a:extLst>
                <a:ext uri="{FF2B5EF4-FFF2-40B4-BE49-F238E27FC236}">
                  <a16:creationId xmlns:a16="http://schemas.microsoft.com/office/drawing/2014/main" id="{600D1F5A-5A20-4857-B460-93CEDB7E9F3D}"/>
                </a:ext>
              </a:extLst>
            </p:cNvPr>
            <p:cNvSpPr>
              <a:spLocks noChangeArrowheads="1"/>
            </p:cNvSpPr>
            <p:nvPr/>
          </p:nvSpPr>
          <p:spPr bwMode="auto">
            <a:xfrm>
              <a:off x="7569906" y="2424019"/>
              <a:ext cx="760000" cy="530352"/>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Transition</a:t>
              </a:r>
            </a:p>
          </p:txBody>
        </p:sp>
        <p:sp>
          <p:nvSpPr>
            <p:cNvPr id="59" name="Rectangle 8">
              <a:extLst>
                <a:ext uri="{FF2B5EF4-FFF2-40B4-BE49-F238E27FC236}">
                  <a16:creationId xmlns:a16="http://schemas.microsoft.com/office/drawing/2014/main" id="{7E78575F-7BC8-4D23-92EA-30E63DC6D418}"/>
                </a:ext>
              </a:extLst>
            </p:cNvPr>
            <p:cNvSpPr>
              <a:spLocks noChangeArrowheads="1"/>
            </p:cNvSpPr>
            <p:nvPr/>
          </p:nvSpPr>
          <p:spPr bwMode="auto">
            <a:xfrm>
              <a:off x="4954911" y="2689130"/>
              <a:ext cx="2611332"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Application Engineering</a:t>
              </a:r>
            </a:p>
          </p:txBody>
        </p:sp>
        <p:sp>
          <p:nvSpPr>
            <p:cNvPr id="60" name="Rectangle 14">
              <a:extLst>
                <a:ext uri="{FF2B5EF4-FFF2-40B4-BE49-F238E27FC236}">
                  <a16:creationId xmlns:a16="http://schemas.microsoft.com/office/drawing/2014/main" id="{1B5C367C-BDEA-4098-B37B-9A8057E8007D}"/>
                </a:ext>
              </a:extLst>
            </p:cNvPr>
            <p:cNvSpPr>
              <a:spLocks noChangeArrowheads="1"/>
            </p:cNvSpPr>
            <p:nvPr/>
          </p:nvSpPr>
          <p:spPr bwMode="auto">
            <a:xfrm>
              <a:off x="4951842" y="2958690"/>
              <a:ext cx="4217136"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Industrialisation &amp; DevOps</a:t>
              </a:r>
            </a:p>
          </p:txBody>
        </p:sp>
        <p:sp>
          <p:nvSpPr>
            <p:cNvPr id="61" name="Rectangle 17">
              <a:extLst>
                <a:ext uri="{FF2B5EF4-FFF2-40B4-BE49-F238E27FC236}">
                  <a16:creationId xmlns:a16="http://schemas.microsoft.com/office/drawing/2014/main" id="{2F8BABF0-A94C-401D-9D3E-96520F66B4EE}"/>
                </a:ext>
              </a:extLst>
            </p:cNvPr>
            <p:cNvSpPr>
              <a:spLocks noChangeArrowheads="1"/>
            </p:cNvSpPr>
            <p:nvPr/>
          </p:nvSpPr>
          <p:spPr bwMode="auto">
            <a:xfrm>
              <a:off x="4951842" y="3220624"/>
              <a:ext cx="4217136"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Platform Engineering</a:t>
              </a:r>
            </a:p>
          </p:txBody>
        </p:sp>
        <p:sp>
          <p:nvSpPr>
            <p:cNvPr id="62" name="Rectangle 9">
              <a:extLst>
                <a:ext uri="{FF2B5EF4-FFF2-40B4-BE49-F238E27FC236}">
                  <a16:creationId xmlns:a16="http://schemas.microsoft.com/office/drawing/2014/main" id="{DAF11F08-A78E-4B20-A264-E55F0442C13F}"/>
                </a:ext>
              </a:extLst>
            </p:cNvPr>
            <p:cNvSpPr>
              <a:spLocks noChangeArrowheads="1"/>
            </p:cNvSpPr>
            <p:nvPr/>
          </p:nvSpPr>
          <p:spPr bwMode="auto">
            <a:xfrm>
              <a:off x="3939780" y="2424019"/>
              <a:ext cx="3626464" cy="265176"/>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Project Architecture</a:t>
              </a:r>
            </a:p>
          </p:txBody>
        </p:sp>
        <p:sp>
          <p:nvSpPr>
            <p:cNvPr id="63" name="Rectangle 13">
              <a:extLst>
                <a:ext uri="{FF2B5EF4-FFF2-40B4-BE49-F238E27FC236}">
                  <a16:creationId xmlns:a16="http://schemas.microsoft.com/office/drawing/2014/main" id="{01AE4453-1E10-4BA8-BDDA-A2FACE476D9F}"/>
                </a:ext>
              </a:extLst>
            </p:cNvPr>
            <p:cNvSpPr>
              <a:spLocks noChangeArrowheads="1"/>
            </p:cNvSpPr>
            <p:nvPr/>
          </p:nvSpPr>
          <p:spPr bwMode="auto">
            <a:xfrm>
              <a:off x="8329905" y="2424019"/>
              <a:ext cx="830144" cy="530352"/>
            </a:xfrm>
            <a:prstGeom prst="rect">
              <a:avLst/>
            </a:prstGeom>
            <a:solidFill>
              <a:srgbClr val="CB2980"/>
            </a:solidFill>
            <a:ln w="6350">
              <a:solidFill>
                <a:schemeClr val="bg1"/>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1050">
                  <a:solidFill>
                    <a:schemeClr val="bg1"/>
                  </a:solidFill>
                  <a:latin typeface="+mj-lt"/>
                </a:rPr>
                <a:t>Service</a:t>
              </a:r>
            </a:p>
            <a:p>
              <a:pPr algn="ctr">
                <a:defRPr/>
              </a:pPr>
              <a:r>
                <a:rPr lang="en-US" sz="1050">
                  <a:solidFill>
                    <a:schemeClr val="bg1"/>
                  </a:solidFill>
                  <a:latin typeface="+mj-lt"/>
                </a:rPr>
                <a:t>Operation</a:t>
              </a:r>
            </a:p>
          </p:txBody>
        </p:sp>
      </p:grpSp>
    </p:spTree>
    <p:extLst>
      <p:ext uri="{BB962C8B-B14F-4D97-AF65-F5344CB8AC3E}">
        <p14:creationId xmlns:p14="http://schemas.microsoft.com/office/powerpoint/2010/main" val="169664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a:xfrm>
            <a:off x="0" y="4000"/>
            <a:ext cx="6888162" cy="6858000"/>
          </a:xfrm>
        </p:spPr>
      </p:pic>
      <p:sp>
        <p:nvSpPr>
          <p:cNvPr id="5" name="Graphic 6">
            <a:extLst>
              <a:ext uri="{FF2B5EF4-FFF2-40B4-BE49-F238E27FC236}">
                <a16:creationId xmlns:a16="http://schemas.microsoft.com/office/drawing/2014/main" id="{360458FB-76B6-4743-A12A-A42645182007}"/>
              </a:ext>
            </a:extLst>
          </p:cNvPr>
          <p:cNvSpPr>
            <a:spLocks/>
          </p:cNvSpPr>
          <p:nvPr/>
        </p:nvSpPr>
        <p:spPr>
          <a:xfrm rot="1584771">
            <a:off x="1840313" y="174028"/>
            <a:ext cx="7033345" cy="679805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pl-PL"/>
          </a:p>
        </p:txBody>
      </p:sp>
      <p:sp>
        <p:nvSpPr>
          <p:cNvPr id="10" name="Text Placeholder 2">
            <a:extLst>
              <a:ext uri="{FF2B5EF4-FFF2-40B4-BE49-F238E27FC236}">
                <a16:creationId xmlns:a16="http://schemas.microsoft.com/office/drawing/2014/main" id="{267D380D-CA96-451D-98DC-7432A39C71E8}"/>
              </a:ext>
            </a:extLst>
          </p:cNvPr>
          <p:cNvSpPr txBox="1">
            <a:spLocks/>
          </p:cNvSpPr>
          <p:nvPr/>
        </p:nvSpPr>
        <p:spPr>
          <a:xfrm>
            <a:off x="7752184" y="1700808"/>
            <a:ext cx="3641725" cy="133667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rgbClr val="00B9E8"/>
                </a:solidFill>
                <a:latin typeface="Ubuntu" panose="020B0504030602030204" pitchFamily="34" charset="0"/>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l-PL" sz="9600" b="0" i="0" u="none" strike="noStrike" kern="1200" cap="none" spc="0" normalizeH="0" baseline="0" noProof="0">
                <a:ln>
                  <a:noFill/>
                </a:ln>
                <a:solidFill>
                  <a:srgbClr val="00B9E8"/>
                </a:solidFill>
                <a:effectLst/>
                <a:uLnTx/>
                <a:uFillTx/>
                <a:latin typeface="Ubuntu" panose="020B0504030602030204" pitchFamily="34" charset="0"/>
                <a:ea typeface="+mn-ea"/>
                <a:cs typeface="+mn-cs"/>
              </a:rPr>
              <a:t>2</a:t>
            </a:r>
          </a:p>
        </p:txBody>
      </p:sp>
      <p:sp>
        <p:nvSpPr>
          <p:cNvPr id="12" name="Title 3">
            <a:extLst>
              <a:ext uri="{FF2B5EF4-FFF2-40B4-BE49-F238E27FC236}">
                <a16:creationId xmlns:a16="http://schemas.microsoft.com/office/drawing/2014/main" id="{37F48439-629E-4739-94E5-26B165D46596}"/>
              </a:ext>
            </a:extLst>
          </p:cNvPr>
          <p:cNvSpPr txBox="1">
            <a:spLocks/>
          </p:cNvSpPr>
          <p:nvPr/>
        </p:nvSpPr>
        <p:spPr bwMode="invGray">
          <a:xfrm>
            <a:off x="7484814" y="3146167"/>
            <a:ext cx="4176464" cy="1176135"/>
          </a:xfrm>
          <a:prstGeom prst="rect">
            <a:avLst/>
          </a:prstGeom>
          <a:noFill/>
          <a:ln w="12700" cap="flat" cmpd="sng" algn="ctr">
            <a:noFill/>
            <a:prstDash val="solid"/>
            <a:miter lim="800000"/>
          </a:ln>
          <a:effectLst/>
        </p:spPr>
        <p:txBody>
          <a:bodyPr lIns="0" tIns="0" rIns="0" bIns="0" rtlCol="0" anchor="t" anchorCtr="0">
            <a:noAutofit/>
          </a:bodyPr>
          <a:lstStyle>
            <a:lvl1pPr marL="0" marR="0" indent="0" algn="ctr" defTabSz="914400" rtl="0" eaLnBrk="1" fontAlgn="auto" latinLnBrk="0" hangingPunct="1">
              <a:lnSpc>
                <a:spcPct val="100000"/>
              </a:lnSpc>
              <a:spcBef>
                <a:spcPct val="0"/>
              </a:spcBef>
              <a:spcAft>
                <a:spcPts val="0"/>
              </a:spcAft>
              <a:buClrTx/>
              <a:buSzTx/>
              <a:buFontTx/>
              <a:buNone/>
              <a:tabLst/>
              <a:defRPr kumimoji="0" lang="en-US" sz="2500" b="0" i="0" u="none" strike="noStrike" kern="1200" cap="all" spc="0" normalizeH="0" baseline="0" noProof="0" dirty="0">
                <a:ln>
                  <a:noFill/>
                </a:ln>
                <a:solidFill>
                  <a:schemeClr val="bg1"/>
                </a:solidFill>
                <a:effectLst/>
                <a:uLnTx/>
                <a:uFillTx/>
                <a:latin typeface="Ubuntu" panose="020B0504030602030204" pitchFamily="34" charset="0"/>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l-PL" sz="2500" b="0" i="0" u="none" strike="noStrike" kern="1200" cap="all" spc="0" normalizeH="0" baseline="0" noProof="0">
                <a:ln>
                  <a:noFill/>
                </a:ln>
                <a:solidFill>
                  <a:srgbClr val="FFFFFF"/>
                </a:solidFill>
                <a:effectLst/>
                <a:uLnTx/>
                <a:uFillTx/>
                <a:latin typeface="Ubuntu" panose="020B0504030602030204" pitchFamily="34" charset="0"/>
                <a:ea typeface="+mn-ea"/>
                <a:cs typeface="+mn-cs"/>
              </a:rPr>
              <a:t>Architektura rozwiązań biznesowych</a:t>
            </a:r>
          </a:p>
        </p:txBody>
      </p:sp>
    </p:spTree>
    <p:extLst>
      <p:ext uri="{BB962C8B-B14F-4D97-AF65-F5344CB8AC3E}">
        <p14:creationId xmlns:p14="http://schemas.microsoft.com/office/powerpoint/2010/main" val="96742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6FFF69-D680-4355-A06F-A2B919C72CA4}"/>
              </a:ext>
            </a:extLst>
          </p:cNvPr>
          <p:cNvSpPr>
            <a:spLocks noGrp="1"/>
          </p:cNvSpPr>
          <p:nvPr>
            <p:ph type="subTitle" idx="1"/>
          </p:nvPr>
        </p:nvSpPr>
        <p:spPr>
          <a:xfrm>
            <a:off x="983432" y="2924944"/>
            <a:ext cx="11386134" cy="1461939"/>
          </a:xfrm>
        </p:spPr>
        <p:txBody>
          <a:bodyPr/>
          <a:lstStyle/>
          <a:p>
            <a:pPr marL="457200" indent="-457200">
              <a:buAutoNum type="arabicPeriod"/>
            </a:pPr>
            <a:r>
              <a:rPr lang="pl-PL"/>
              <a:t>Architektura monolityczna</a:t>
            </a:r>
          </a:p>
          <a:p>
            <a:pPr marL="457200" indent="-457200">
              <a:buAutoNum type="arabicPeriod"/>
            </a:pPr>
            <a:r>
              <a:rPr lang="pl-PL"/>
              <a:t>Architektura warstwowa</a:t>
            </a:r>
          </a:p>
          <a:p>
            <a:pPr marL="457200" indent="-457200">
              <a:buAutoNum type="arabicPeriod"/>
            </a:pPr>
            <a:r>
              <a:rPr lang="pl-PL"/>
              <a:t>Architektura heksagonalna</a:t>
            </a:r>
          </a:p>
          <a:p>
            <a:pPr marL="457200" indent="-457200">
              <a:buAutoNum type="arabicPeriod"/>
            </a:pPr>
            <a:r>
              <a:rPr lang="pl-PL"/>
              <a:t>Architektura mikroserwisowa</a:t>
            </a:r>
          </a:p>
        </p:txBody>
      </p:sp>
      <p:sp>
        <p:nvSpPr>
          <p:cNvPr id="4" name="Title 3">
            <a:extLst>
              <a:ext uri="{FF2B5EF4-FFF2-40B4-BE49-F238E27FC236}">
                <a16:creationId xmlns:a16="http://schemas.microsoft.com/office/drawing/2014/main" id="{35F703FE-E52D-4247-9D53-E3A00E355DA7}"/>
              </a:ext>
            </a:extLst>
          </p:cNvPr>
          <p:cNvSpPr>
            <a:spLocks noGrp="1"/>
          </p:cNvSpPr>
          <p:nvPr>
            <p:ph type="ctrTitle"/>
          </p:nvPr>
        </p:nvSpPr>
        <p:spPr>
          <a:xfrm>
            <a:off x="832368" y="1988840"/>
            <a:ext cx="11386134" cy="664797"/>
          </a:xfrm>
        </p:spPr>
        <p:txBody>
          <a:bodyPr/>
          <a:lstStyle/>
          <a:p>
            <a:r>
              <a:rPr lang="pl-PL" sz="4800"/>
              <a:t>Agenda</a:t>
            </a:r>
          </a:p>
        </p:txBody>
      </p:sp>
      <p:pic>
        <p:nvPicPr>
          <p:cNvPr id="5" name="Image 20" descr="Une image contenant lampe&#10;&#10;Description générée automatiquement">
            <a:extLst>
              <a:ext uri="{FF2B5EF4-FFF2-40B4-BE49-F238E27FC236}">
                <a16:creationId xmlns:a16="http://schemas.microsoft.com/office/drawing/2014/main" id="{9059D23A-2E0F-48C4-8946-F544BB287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35900">
            <a:off x="2643475" y="-386731"/>
            <a:ext cx="10789207" cy="7631463"/>
          </a:xfrm>
          <a:prstGeom prst="rect">
            <a:avLst/>
          </a:prstGeom>
        </p:spPr>
      </p:pic>
    </p:spTree>
    <p:extLst>
      <p:ext uri="{BB962C8B-B14F-4D97-AF65-F5344CB8AC3E}">
        <p14:creationId xmlns:p14="http://schemas.microsoft.com/office/powerpoint/2010/main" val="158865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D508A-692E-47D3-AFEF-8BA9E071A129}"/>
              </a:ext>
            </a:extLst>
          </p:cNvPr>
          <p:cNvSpPr/>
          <p:nvPr/>
        </p:nvSpPr>
        <p:spPr>
          <a:xfrm>
            <a:off x="6070600" y="-38100"/>
            <a:ext cx="6096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4" name="Title 3">
            <a:extLst>
              <a:ext uri="{FF2B5EF4-FFF2-40B4-BE49-F238E27FC236}">
                <a16:creationId xmlns:a16="http://schemas.microsoft.com/office/drawing/2014/main" id="{48C7AE08-3A49-48BB-881D-BC43EC01CBCD}"/>
              </a:ext>
            </a:extLst>
          </p:cNvPr>
          <p:cNvSpPr>
            <a:spLocks noGrp="1"/>
          </p:cNvSpPr>
          <p:nvPr>
            <p:ph type="ctrTitle"/>
          </p:nvPr>
        </p:nvSpPr>
        <p:spPr>
          <a:xfrm>
            <a:off x="159093" y="3034266"/>
            <a:ext cx="5669572" cy="1495794"/>
          </a:xfrm>
        </p:spPr>
        <p:txBody>
          <a:bodyPr/>
          <a:lstStyle/>
          <a:p>
            <a:r>
              <a:rPr lang="pl-PL" sz="5400"/>
              <a:t>Architektura monolityczna</a:t>
            </a:r>
          </a:p>
        </p:txBody>
      </p:sp>
      <p:grpSp>
        <p:nvGrpSpPr>
          <p:cNvPr id="2" name="Grupa 1">
            <a:extLst>
              <a:ext uri="{FF2B5EF4-FFF2-40B4-BE49-F238E27FC236}">
                <a16:creationId xmlns:a16="http://schemas.microsoft.com/office/drawing/2014/main" id="{6909397C-282D-49A1-8477-24EC0237BD4B}"/>
              </a:ext>
            </a:extLst>
          </p:cNvPr>
          <p:cNvGrpSpPr/>
          <p:nvPr/>
        </p:nvGrpSpPr>
        <p:grpSpPr>
          <a:xfrm>
            <a:off x="7162800" y="1143000"/>
            <a:ext cx="3886200" cy="4572000"/>
            <a:chOff x="7162800" y="1143000"/>
            <a:chExt cx="3886200" cy="4572000"/>
          </a:xfrm>
        </p:grpSpPr>
        <p:sp>
          <p:nvSpPr>
            <p:cNvPr id="5" name="Prostokąt: zaokrąglone rogi 4">
              <a:extLst>
                <a:ext uri="{FF2B5EF4-FFF2-40B4-BE49-F238E27FC236}">
                  <a16:creationId xmlns:a16="http://schemas.microsoft.com/office/drawing/2014/main" id="{BCAB2D45-E382-4A34-AC31-6C9ADEFF9002}"/>
                </a:ext>
              </a:extLst>
            </p:cNvPr>
            <p:cNvSpPr/>
            <p:nvPr/>
          </p:nvSpPr>
          <p:spPr>
            <a:xfrm>
              <a:off x="7162800" y="1143000"/>
              <a:ext cx="3886200" cy="4572000"/>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err="1"/>
            </a:p>
          </p:txBody>
        </p:sp>
        <p:sp>
          <p:nvSpPr>
            <p:cNvPr id="14" name="Rectangle 5">
              <a:extLst>
                <a:ext uri="{FF2B5EF4-FFF2-40B4-BE49-F238E27FC236}">
                  <a16:creationId xmlns:a16="http://schemas.microsoft.com/office/drawing/2014/main" id="{8B54D00E-6872-4955-901B-A1422726D808}"/>
                </a:ext>
              </a:extLst>
            </p:cNvPr>
            <p:cNvSpPr/>
            <p:nvPr/>
          </p:nvSpPr>
          <p:spPr>
            <a:xfrm>
              <a:off x="7721600" y="1981200"/>
              <a:ext cx="28194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5" name="Rectangle 5">
              <a:extLst>
                <a:ext uri="{FF2B5EF4-FFF2-40B4-BE49-F238E27FC236}">
                  <a16:creationId xmlns:a16="http://schemas.microsoft.com/office/drawing/2014/main" id="{0450CB75-B58C-4C8A-859A-C28479A18E2B}"/>
                </a:ext>
              </a:extLst>
            </p:cNvPr>
            <p:cNvSpPr/>
            <p:nvPr/>
          </p:nvSpPr>
          <p:spPr>
            <a:xfrm>
              <a:off x="7721600" y="3099834"/>
              <a:ext cx="28194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sp>
          <p:nvSpPr>
            <p:cNvPr id="16" name="Rectangle 5">
              <a:extLst>
                <a:ext uri="{FF2B5EF4-FFF2-40B4-BE49-F238E27FC236}">
                  <a16:creationId xmlns:a16="http://schemas.microsoft.com/office/drawing/2014/main" id="{1E70BF62-EB08-490F-AFC3-C27A6FA90310}"/>
                </a:ext>
              </a:extLst>
            </p:cNvPr>
            <p:cNvSpPr/>
            <p:nvPr/>
          </p:nvSpPr>
          <p:spPr>
            <a:xfrm>
              <a:off x="7721600" y="4191000"/>
              <a:ext cx="2819400" cy="762000"/>
            </a:xfrm>
            <a:prstGeom prst="rect">
              <a:avLst/>
            </a:prstGeom>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a:p>
          </p:txBody>
        </p:sp>
      </p:grpSp>
    </p:spTree>
    <p:extLst>
      <p:ext uri="{BB962C8B-B14F-4D97-AF65-F5344CB8AC3E}">
        <p14:creationId xmlns:p14="http://schemas.microsoft.com/office/powerpoint/2010/main" val="4055559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7117A45EDE2941A4E4AD17F4D75810" ma:contentTypeVersion="2" ma:contentTypeDescription="Create a new document." ma:contentTypeScope="" ma:versionID="68d65a1bf5b00a465ee3fe10c3a45e95">
  <xsd:schema xmlns:xsd="http://www.w3.org/2001/XMLSchema" xmlns:xs="http://www.w3.org/2001/XMLSchema" xmlns:p="http://schemas.microsoft.com/office/2006/metadata/properties" xmlns:ns2="75ce172a-1793-461f-ab6d-21cdb4e9d3e5" targetNamespace="http://schemas.microsoft.com/office/2006/metadata/properties" ma:root="true" ma:fieldsID="44dc3c48a44074525d50f1d2d565b39b" ns2:_="">
    <xsd:import namespace="75ce172a-1793-461f-ab6d-21cdb4e9d3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ce172a-1793-461f-ab6d-21cdb4e9d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63607-3AA8-4779-9CF2-0C40A465C803}">
  <ds:schemaRefs>
    <ds:schemaRef ds:uri="75ce172a-1793-461f-ab6d-21cdb4e9d3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65F6DA-EDFD-4C3F-B2EB-EDE359E124E2}">
  <ds:schemaRefs>
    <ds:schemaRef ds:uri="75ce172a-1793-461f-ab6d-21cdb4e9d3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Capgemini Template</Template>
  <TotalTime>2</TotalTime>
  <Words>840</Words>
  <Application>Microsoft Office PowerPoint</Application>
  <PresentationFormat>Panoramiczny</PresentationFormat>
  <Paragraphs>318</Paragraphs>
  <Slides>35</Slides>
  <Notes>9</Notes>
  <HiddenSlides>0</HiddenSlides>
  <MMClips>0</MMClips>
  <ScaleCrop>false</ScaleCrop>
  <HeadingPairs>
    <vt:vector size="8" baseType="variant">
      <vt:variant>
        <vt:lpstr>Używane czcionki</vt:lpstr>
      </vt:variant>
      <vt:variant>
        <vt:i4>4</vt:i4>
      </vt:variant>
      <vt:variant>
        <vt:lpstr>Motyw</vt:lpstr>
      </vt:variant>
      <vt:variant>
        <vt:i4>1</vt:i4>
      </vt:variant>
      <vt:variant>
        <vt:lpstr>Osadzone serwery OLE</vt:lpstr>
      </vt:variant>
      <vt:variant>
        <vt:i4>1</vt:i4>
      </vt:variant>
      <vt:variant>
        <vt:lpstr>Tytuły slajdów</vt:lpstr>
      </vt:variant>
      <vt:variant>
        <vt:i4>35</vt:i4>
      </vt:variant>
    </vt:vector>
  </HeadingPairs>
  <TitlesOfParts>
    <vt:vector size="41" baseType="lpstr">
      <vt:lpstr>Ubuntu</vt:lpstr>
      <vt:lpstr>Wingdings</vt:lpstr>
      <vt:lpstr>Arial</vt:lpstr>
      <vt:lpstr>Ubuntu Medium</vt:lpstr>
      <vt:lpstr>Capgemini Master 2021</vt:lpstr>
      <vt:lpstr>think-cell Slide</vt:lpstr>
      <vt:lpstr>Architektura   oprogramowania</vt:lpstr>
      <vt:lpstr>Prezentacja programu PowerPoint</vt:lpstr>
      <vt:lpstr>Prezentacja programu PowerPoint</vt:lpstr>
      <vt:lpstr>Prezentacja programu PowerPoint</vt:lpstr>
      <vt:lpstr>Czym zatem jest architektura korporacyjna?</vt:lpstr>
      <vt:lpstr>Prezentacja programu PowerPoint</vt:lpstr>
      <vt:lpstr>Prezentacja programu PowerPoint</vt:lpstr>
      <vt:lpstr>Agenda</vt:lpstr>
      <vt:lpstr>Architektura monolityczna</vt:lpstr>
      <vt:lpstr>Prezentacja programu PowerPoint</vt:lpstr>
      <vt:lpstr>Prezentacja programu PowerPoint</vt:lpstr>
      <vt:lpstr>Architektura warstwowa</vt:lpstr>
      <vt:lpstr>Prezentacja programu PowerPoint</vt:lpstr>
      <vt:lpstr>Prezentacja programu PowerPoint</vt:lpstr>
      <vt:lpstr>Prezentacja programu PowerPoint</vt:lpstr>
      <vt:lpstr>Prezentacja programu PowerPoint</vt:lpstr>
      <vt:lpstr>Architektura Hexagonalna</vt:lpstr>
      <vt:lpstr>Prezentacja programu PowerPoint</vt:lpstr>
      <vt:lpstr>Prezentacja programu PowerPoint</vt:lpstr>
      <vt:lpstr>Prezentacja programu PowerPoint</vt:lpstr>
      <vt:lpstr>Architektura mikroserwisowa</vt:lpstr>
      <vt:lpstr>Prezentacja programu PowerPoint</vt:lpstr>
      <vt:lpstr>Prezentacja programu PowerPoint</vt:lpstr>
      <vt:lpstr>Prezentacja programu PowerPoint</vt:lpstr>
      <vt:lpstr>Agenda</vt:lpstr>
      <vt:lpstr>API GATEWAY</vt:lpstr>
      <vt:lpstr>SERVICE DISCOVERY</vt:lpstr>
      <vt:lpstr>SERVICE DISCOVERY</vt:lpstr>
      <vt:lpstr>LOAD BALANCER</vt:lpstr>
      <vt:lpstr>LOAD BALANCER</vt:lpstr>
      <vt:lpstr>USŁUGA DISCOVERY PO STRONIE SERWERA</vt:lpstr>
      <vt:lpstr>USŁUGA DISCOVERY PO STRONIE KLIENTA</vt:lpstr>
      <vt:lpstr>Prezentacja programu PowerPoint</vt:lpstr>
      <vt:lpstr>Prezentacja programu PowerPoint</vt:lpstr>
      <vt:lpstr>Prezentacja programu PowerPoint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Architektura oprogramowania</dc:title>
  <dc:subject>Capgemini template</dc:subject>
  <dc:creator>Malinkiewicz, Robert</dc:creator>
  <cp:lastModifiedBy>Lipski, Maciej</cp:lastModifiedBy>
  <cp:revision>8</cp:revision>
  <dcterms:created xsi:type="dcterms:W3CDTF">2021-10-18T06:31:39Z</dcterms:created>
  <dcterms:modified xsi:type="dcterms:W3CDTF">2021-10-27T14:01:44Z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0x010100CE7117A45EDE2941A4E4AD17F4D75810</vt:lpwstr>
  </property>
</Properties>
</file>